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d061c7fdd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fee4209a8a4ff9"/>
  </p:sldMasterIdLst>
  <p:sldIdLst>
    <p:sldId xmlns:r="http://schemas.openxmlformats.org/officeDocument/2006/relationships" id="256" r:id="R26fb132686a84e0a"/>
    <p:sldId xmlns:r="http://schemas.openxmlformats.org/officeDocument/2006/relationships" id="257" r:id="R37975b98338b4950"/>
    <p:sldId xmlns:r="http://schemas.openxmlformats.org/officeDocument/2006/relationships" id="258" r:id="R61b37e2acfe74bf5"/>
    <p:sldId xmlns:r="http://schemas.openxmlformats.org/officeDocument/2006/relationships" id="259" r:id="R3d0e79938e9541dd"/>
    <p:sldId xmlns:r="http://schemas.openxmlformats.org/officeDocument/2006/relationships" id="260" r:id="Rc08ea1a25a90406e"/>
    <p:sldId xmlns:r="http://schemas.openxmlformats.org/officeDocument/2006/relationships" id="261" r:id="Rfc729ebb6400455f"/>
    <p:sldId xmlns:r="http://schemas.openxmlformats.org/officeDocument/2006/relationships" id="262" r:id="Rdbae98f79d21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ee4209a8a4ff9" /><Relationship Type="http://schemas.openxmlformats.org/officeDocument/2006/relationships/slide" Target="/ppt/slides/slide1.xml" Id="R26fb132686a84e0a" /><Relationship Type="http://schemas.openxmlformats.org/officeDocument/2006/relationships/slide" Target="/ppt/slides/slide2.xml" Id="R37975b98338b4950" /><Relationship Type="http://schemas.openxmlformats.org/officeDocument/2006/relationships/slide" Target="/ppt/slides/slide3.xml" Id="R61b37e2acfe74bf5" /><Relationship Type="http://schemas.openxmlformats.org/officeDocument/2006/relationships/slide" Target="/ppt/slides/slide4.xml" Id="R3d0e79938e9541dd" /><Relationship Type="http://schemas.openxmlformats.org/officeDocument/2006/relationships/slide" Target="/ppt/slides/slide5.xml" Id="Rc08ea1a25a90406e" /><Relationship Type="http://schemas.openxmlformats.org/officeDocument/2006/relationships/slide" Target="/ppt/slides/slide6.xml" Id="Rfc729ebb6400455f" /><Relationship Type="http://schemas.openxmlformats.org/officeDocument/2006/relationships/slide" Target="/ppt/slides/slide7.xml" Id="Rdbae98f79d21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91ae0883e4e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f8952eb444417" /><Relationship Type="http://schemas.openxmlformats.org/officeDocument/2006/relationships/theme" Target="/ppt/slideMasters/theme/theme1.xml" Id="R795dc5e9f6da41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f8952eb44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bea1468b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590215b3a41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c98e8a67841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101ff7ab144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f5f2b124f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6a174e19045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27a9b648d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THOMASSEN OG TRY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OG TRY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THOMASSEN OG TRY HUS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OG TRY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OG TRY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OG TRY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−3 044 946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−4 129 117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647 647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OG TRY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TRY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HJM HOLDING AS  –  25,5 %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 AS  –  25,5 %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OG TRY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Linnegrøvan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16 90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984 554 613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OG TRY HUS AS</a:t>
            </a:r>
          </a:p>
        </p:txBody>
      </p:sp>
    </p:spTree>
  </p:cSld>
  <p:clrMapOvr>
    <a:masterClrMapping xmlns:a="http://schemas.openxmlformats.org/drawingml/2006/main"/>
  </p:clrMapOvr>
</p:sld>
</file>