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feb04339946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6bf8322d594efa"/>
  </p:sldMasterIdLst>
  <p:sldIdLst>
    <p:sldId xmlns:r="http://schemas.openxmlformats.org/officeDocument/2006/relationships" id="256" r:id="R574667af708a46a2"/>
    <p:sldId xmlns:r="http://schemas.openxmlformats.org/officeDocument/2006/relationships" id="257" r:id="Rc1ac26d070d741aa"/>
    <p:sldId xmlns:r="http://schemas.openxmlformats.org/officeDocument/2006/relationships" id="258" r:id="R2038a5bbd4344ff2"/>
    <p:sldId xmlns:r="http://schemas.openxmlformats.org/officeDocument/2006/relationships" id="259" r:id="R6c4fb5377d4c4920"/>
    <p:sldId xmlns:r="http://schemas.openxmlformats.org/officeDocument/2006/relationships" id="260" r:id="Rf4ff24f681f1436d"/>
    <p:sldId xmlns:r="http://schemas.openxmlformats.org/officeDocument/2006/relationships" id="261" r:id="Rcbc7d7d7289843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bf8322d594efa" /><Relationship Type="http://schemas.openxmlformats.org/officeDocument/2006/relationships/slide" Target="/ppt/slides/slide1.xml" Id="R574667af708a46a2" /><Relationship Type="http://schemas.openxmlformats.org/officeDocument/2006/relationships/slide" Target="/ppt/slides/slide2.xml" Id="Rc1ac26d070d741aa" /><Relationship Type="http://schemas.openxmlformats.org/officeDocument/2006/relationships/slide" Target="/ppt/slides/slide3.xml" Id="R2038a5bbd4344ff2" /><Relationship Type="http://schemas.openxmlformats.org/officeDocument/2006/relationships/slide" Target="/ppt/slides/slide4.xml" Id="R6c4fb5377d4c4920" /><Relationship Type="http://schemas.openxmlformats.org/officeDocument/2006/relationships/slide" Target="/ppt/slides/slide5.xml" Id="Rf4ff24f681f1436d" /><Relationship Type="http://schemas.openxmlformats.org/officeDocument/2006/relationships/slide" Target="/ppt/slides/slide6.xml" Id="Rcbc7d7d7289843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7af2a055142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5de8ffb414d64" /><Relationship Type="http://schemas.openxmlformats.org/officeDocument/2006/relationships/theme" Target="/ppt/slideMasters/theme/theme1.xml" Id="R9cf32721a1eb48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55de8ffb414d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9b6a5d42343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ffacde4b647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73b0f4ec340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d3f2e1ac841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ef0cb4883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c6946a08141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