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42f879326f4b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48d76e6ff94e41"/>
  </p:sldMasterIdLst>
  <p:sldIdLst>
    <p:sldId xmlns:r="http://schemas.openxmlformats.org/officeDocument/2006/relationships" id="256" r:id="R4f1017c8539a4351"/>
    <p:sldId xmlns:r="http://schemas.openxmlformats.org/officeDocument/2006/relationships" id="257" r:id="Rb0070ecd99694898"/>
    <p:sldId xmlns:r="http://schemas.openxmlformats.org/officeDocument/2006/relationships" id="258" r:id="Rbea4f1548bf74a52"/>
    <p:sldId xmlns:r="http://schemas.openxmlformats.org/officeDocument/2006/relationships" id="259" r:id="Rca62a87065cc4d62"/>
    <p:sldId xmlns:r="http://schemas.openxmlformats.org/officeDocument/2006/relationships" id="260" r:id="Re96f8303a5e140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48d76e6ff94e41" /><Relationship Type="http://schemas.openxmlformats.org/officeDocument/2006/relationships/slide" Target="/ppt/slides/slide1.xml" Id="R4f1017c8539a4351" /><Relationship Type="http://schemas.openxmlformats.org/officeDocument/2006/relationships/slide" Target="/ppt/slides/slide2.xml" Id="Rb0070ecd99694898" /><Relationship Type="http://schemas.openxmlformats.org/officeDocument/2006/relationships/slide" Target="/ppt/slides/slide3.xml" Id="Rbea4f1548bf74a52" /><Relationship Type="http://schemas.openxmlformats.org/officeDocument/2006/relationships/slide" Target="/ppt/slides/slide4.xml" Id="Rca62a87065cc4d62" /><Relationship Type="http://schemas.openxmlformats.org/officeDocument/2006/relationships/slide" Target="/ppt/slides/slide5.xml" Id="Re96f8303a5e140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e2e63bb7e540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b17e4747840cb" /><Relationship Type="http://schemas.openxmlformats.org/officeDocument/2006/relationships/theme" Target="/ppt/slideMasters/theme/theme1.xml" Id="R41469cc2ac7e4a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bb17e4747840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8b79d01e746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929333d7c47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b9255642e49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810c91ef047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13e98633145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SKAGERAK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SKAGERAK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984 558 708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