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e258b56a6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2595679894391"/>
  </p:sldMasterIdLst>
  <p:sldIdLst>
    <p:sldId xmlns:r="http://schemas.openxmlformats.org/officeDocument/2006/relationships" id="256" r:id="Raf2d829da1524ec9"/>
    <p:sldId xmlns:r="http://schemas.openxmlformats.org/officeDocument/2006/relationships" id="257" r:id="R2cd6f327d53a47b5"/>
    <p:sldId xmlns:r="http://schemas.openxmlformats.org/officeDocument/2006/relationships" id="258" r:id="R37b35e327bbb4771"/>
    <p:sldId xmlns:r="http://schemas.openxmlformats.org/officeDocument/2006/relationships" id="259" r:id="R206b03a5259d4837"/>
    <p:sldId xmlns:r="http://schemas.openxmlformats.org/officeDocument/2006/relationships" id="260" r:id="R7031d14bb4d6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2595679894391" /><Relationship Type="http://schemas.openxmlformats.org/officeDocument/2006/relationships/slide" Target="/ppt/slides/slide1.xml" Id="Raf2d829da1524ec9" /><Relationship Type="http://schemas.openxmlformats.org/officeDocument/2006/relationships/slide" Target="/ppt/slides/slide2.xml" Id="R2cd6f327d53a47b5" /><Relationship Type="http://schemas.openxmlformats.org/officeDocument/2006/relationships/slide" Target="/ppt/slides/slide3.xml" Id="R37b35e327bbb4771" /><Relationship Type="http://schemas.openxmlformats.org/officeDocument/2006/relationships/slide" Target="/ppt/slides/slide4.xml" Id="R206b03a5259d4837" /><Relationship Type="http://schemas.openxmlformats.org/officeDocument/2006/relationships/slide" Target="/ppt/slides/slide5.xml" Id="R7031d14bb4d6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461489a50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2d29a7c9a48ba" /><Relationship Type="http://schemas.openxmlformats.org/officeDocument/2006/relationships/theme" Target="/ppt/slideMasters/theme/theme1.xml" Id="Ree4b5ec26557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2d29a7c9a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dce666525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81178424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46b468ed7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e3768025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31ed2dd12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