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fd551fba7b4e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a10423b2904c71"/>
  </p:sldMasterIdLst>
  <p:sldIdLst>
    <p:sldId xmlns:r="http://schemas.openxmlformats.org/officeDocument/2006/relationships" id="256" r:id="R43bbb2a8fe574c0d"/>
    <p:sldId xmlns:r="http://schemas.openxmlformats.org/officeDocument/2006/relationships" id="257" r:id="R17b2ad3b36ee4b7a"/>
    <p:sldId xmlns:r="http://schemas.openxmlformats.org/officeDocument/2006/relationships" id="258" r:id="Ree327f1c8ac645be"/>
    <p:sldId xmlns:r="http://schemas.openxmlformats.org/officeDocument/2006/relationships" id="259" r:id="Rb278164ecc064102"/>
    <p:sldId xmlns:r="http://schemas.openxmlformats.org/officeDocument/2006/relationships" id="260" r:id="R84e982c7b0ea4c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a10423b2904c71" /><Relationship Type="http://schemas.openxmlformats.org/officeDocument/2006/relationships/slide" Target="/ppt/slides/slide1.xml" Id="R43bbb2a8fe574c0d" /><Relationship Type="http://schemas.openxmlformats.org/officeDocument/2006/relationships/slide" Target="/ppt/slides/slide2.xml" Id="R17b2ad3b36ee4b7a" /><Relationship Type="http://schemas.openxmlformats.org/officeDocument/2006/relationships/slide" Target="/ppt/slides/slide3.xml" Id="Ree327f1c8ac645be" /><Relationship Type="http://schemas.openxmlformats.org/officeDocument/2006/relationships/slide" Target="/ppt/slides/slide4.xml" Id="Rb278164ecc064102" /><Relationship Type="http://schemas.openxmlformats.org/officeDocument/2006/relationships/slide" Target="/ppt/slides/slide5.xml" Id="R84e982c7b0ea4c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6bc66b9b7841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42a654e2d4d02" /><Relationship Type="http://schemas.openxmlformats.org/officeDocument/2006/relationships/theme" Target="/ppt/slideMasters/theme/theme1.xml" Id="Ra3c1f180fea549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442a654e2d4d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f08c8926d40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e21454a1b49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172df41d346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ff35a7087449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8150bd9304a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HEADMASTERS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HEADMASTERS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HEADMASTERS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HEADMASTERS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HEADMASTERS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HEADMASTERS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984 890 613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HEADMASTERS AS</a:t>
            </a:r>
          </a:p>
        </p:txBody>
      </p:sp>
    </p:spTree>
  </p:cSld>
  <p:clrMapOvr>
    <a:masterClrMapping xmlns:a="http://schemas.openxmlformats.org/drawingml/2006/main"/>
  </p:clrMapOvr>
</p:sld>
</file>