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27a6b02bd140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8230d3783f4dde"/>
  </p:sldMasterIdLst>
  <p:sldIdLst>
    <p:sldId xmlns:r="http://schemas.openxmlformats.org/officeDocument/2006/relationships" id="256" r:id="R7397bb7abed54977"/>
    <p:sldId xmlns:r="http://schemas.openxmlformats.org/officeDocument/2006/relationships" id="257" r:id="Rc81f47181841457a"/>
    <p:sldId xmlns:r="http://schemas.openxmlformats.org/officeDocument/2006/relationships" id="258" r:id="R3b0bc1aa35f2448a"/>
    <p:sldId xmlns:r="http://schemas.openxmlformats.org/officeDocument/2006/relationships" id="259" r:id="R081a30a782cc4e00"/>
    <p:sldId xmlns:r="http://schemas.openxmlformats.org/officeDocument/2006/relationships" id="260" r:id="R4f8f77ec8d3949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8230d3783f4dde" /><Relationship Type="http://schemas.openxmlformats.org/officeDocument/2006/relationships/slide" Target="/ppt/slides/slide1.xml" Id="R7397bb7abed54977" /><Relationship Type="http://schemas.openxmlformats.org/officeDocument/2006/relationships/slide" Target="/ppt/slides/slide2.xml" Id="Rc81f47181841457a" /><Relationship Type="http://schemas.openxmlformats.org/officeDocument/2006/relationships/slide" Target="/ppt/slides/slide3.xml" Id="R3b0bc1aa35f2448a" /><Relationship Type="http://schemas.openxmlformats.org/officeDocument/2006/relationships/slide" Target="/ppt/slides/slide4.xml" Id="R081a30a782cc4e00" /><Relationship Type="http://schemas.openxmlformats.org/officeDocument/2006/relationships/slide" Target="/ppt/slides/slide5.xml" Id="R4f8f77ec8d3949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1fcdbaa7a240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1971678ce4e18" /><Relationship Type="http://schemas.openxmlformats.org/officeDocument/2006/relationships/theme" Target="/ppt/slideMasters/theme/theme1.xml" Id="R3001db6e8c4c44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b1971678ce4e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95273cd4245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4a9f7b6dc4f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63e28ca6248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6fc7d427047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d81f0799b4f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FJORDS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FJORDS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984 944 721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FJORDS HOLDING AS</a:t>
            </a:r>
          </a:p>
        </p:txBody>
      </p:sp>
    </p:spTree>
  </p:cSld>
  <p:clrMapOvr>
    <a:masterClrMapping xmlns:a="http://schemas.openxmlformats.org/drawingml/2006/main"/>
  </p:clrMapOvr>
</p:sld>
</file>