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fe1bbaee135486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219e41a919d4daa"/>
  </p:sldMasterIdLst>
  <p:sldIdLst>
    <p:sldId xmlns:r="http://schemas.openxmlformats.org/officeDocument/2006/relationships" id="256" r:id="R82b81e48ddd443c8"/>
    <p:sldId xmlns:r="http://schemas.openxmlformats.org/officeDocument/2006/relationships" id="257" r:id="R5bd8638c43d74b86"/>
    <p:sldId xmlns:r="http://schemas.openxmlformats.org/officeDocument/2006/relationships" id="258" r:id="R3ba6016cca514965"/>
    <p:sldId xmlns:r="http://schemas.openxmlformats.org/officeDocument/2006/relationships" id="259" r:id="Refd0a2c9086e4a48"/>
    <p:sldId xmlns:r="http://schemas.openxmlformats.org/officeDocument/2006/relationships" id="260" r:id="R106df4662a7947a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219e41a919d4daa" /><Relationship Type="http://schemas.openxmlformats.org/officeDocument/2006/relationships/slide" Target="/ppt/slides/slide1.xml" Id="R82b81e48ddd443c8" /><Relationship Type="http://schemas.openxmlformats.org/officeDocument/2006/relationships/slide" Target="/ppt/slides/slide2.xml" Id="R5bd8638c43d74b86" /><Relationship Type="http://schemas.openxmlformats.org/officeDocument/2006/relationships/slide" Target="/ppt/slides/slide3.xml" Id="R3ba6016cca514965" /><Relationship Type="http://schemas.openxmlformats.org/officeDocument/2006/relationships/slide" Target="/ppt/slides/slide4.xml" Id="Refd0a2c9086e4a48" /><Relationship Type="http://schemas.openxmlformats.org/officeDocument/2006/relationships/slide" Target="/ppt/slides/slide5.xml" Id="R106df4662a7947a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1451df44c584f8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e77c9cfa3e43fa" /><Relationship Type="http://schemas.openxmlformats.org/officeDocument/2006/relationships/theme" Target="/ppt/slideMasters/theme/theme1.xml" Id="R71f754b96660476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ae77c9cfa3e43f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2cdc73955d40d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16a792b803400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19b0270a5743f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9977a446514a9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2a2a9a85f346f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BRIMMEN QUARRY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BRIMMEN QUARRY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BRIMMEN QUARRY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BRIMMEN QUARRY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BRIMMEN QUARRY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BRIMMEN QUARRY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984 953 607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BRIMMEN QUARRY AS</a:t>
            </a:r>
          </a:p>
        </p:txBody>
      </p:sp>
    </p:spTree>
  </p:cSld>
  <p:clrMapOvr>
    <a:masterClrMapping xmlns:a="http://schemas.openxmlformats.org/drawingml/2006/main"/>
  </p:clrMapOvr>
</p:sld>
</file>