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a43c7ce29b42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8e8cc491ae451b"/>
  </p:sldMasterIdLst>
  <p:sldIdLst>
    <p:sldId xmlns:r="http://schemas.openxmlformats.org/officeDocument/2006/relationships" id="256" r:id="Rc887791e98244704"/>
    <p:sldId xmlns:r="http://schemas.openxmlformats.org/officeDocument/2006/relationships" id="257" r:id="Rae5a59fca33442dc"/>
    <p:sldId xmlns:r="http://schemas.openxmlformats.org/officeDocument/2006/relationships" id="258" r:id="R48fd4bcede064a8e"/>
    <p:sldId xmlns:r="http://schemas.openxmlformats.org/officeDocument/2006/relationships" id="259" r:id="R1da4fb38a3e54bd0"/>
    <p:sldId xmlns:r="http://schemas.openxmlformats.org/officeDocument/2006/relationships" id="260" r:id="Rd899422ef26940a1"/>
    <p:sldId xmlns:r="http://schemas.openxmlformats.org/officeDocument/2006/relationships" id="261" r:id="Rc8cfe571f3284c0f"/>
    <p:sldId xmlns:r="http://schemas.openxmlformats.org/officeDocument/2006/relationships" id="262" r:id="R16bdbba112c941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8e8cc491ae451b" /><Relationship Type="http://schemas.openxmlformats.org/officeDocument/2006/relationships/slide" Target="/ppt/slides/slide1.xml" Id="Rc887791e98244704" /><Relationship Type="http://schemas.openxmlformats.org/officeDocument/2006/relationships/slide" Target="/ppt/slides/slide2.xml" Id="Rae5a59fca33442dc" /><Relationship Type="http://schemas.openxmlformats.org/officeDocument/2006/relationships/slide" Target="/ppt/slides/slide3.xml" Id="R48fd4bcede064a8e" /><Relationship Type="http://schemas.openxmlformats.org/officeDocument/2006/relationships/slide" Target="/ppt/slides/slide4.xml" Id="R1da4fb38a3e54bd0" /><Relationship Type="http://schemas.openxmlformats.org/officeDocument/2006/relationships/slide" Target="/ppt/slides/slide5.xml" Id="Rd899422ef26940a1" /><Relationship Type="http://schemas.openxmlformats.org/officeDocument/2006/relationships/slide" Target="/ppt/slides/slide6.xml" Id="Rc8cfe571f3284c0f" /><Relationship Type="http://schemas.openxmlformats.org/officeDocument/2006/relationships/slide" Target="/ppt/slides/slide7.xml" Id="R16bdbba112c941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9da78754034a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72bf5412b4b12" /><Relationship Type="http://schemas.openxmlformats.org/officeDocument/2006/relationships/theme" Target="/ppt/slideMasters/theme/theme1.xml" Id="Rb86768a754dd48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172bf5412b4b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5f74b59114a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1bffb4e4647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48c87cc4545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1ab6a789444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ce52e70b747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3625cf74447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ff88ee65e40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DYRØ OG MOEN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DYRØ OG MOEN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48 475 256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7 903 473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6 238 038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5 607 794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21 029 312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DYRØ GUNNAR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LARS OLAV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BJØRGE MARIUS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KITTILSEN LARS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32 74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985 175 608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