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217c8a1564e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cc79975877450f"/>
  </p:sldMasterIdLst>
  <p:sldIdLst>
    <p:sldId xmlns:r="http://schemas.openxmlformats.org/officeDocument/2006/relationships" id="256" r:id="Rb358c1e8747045d7"/>
    <p:sldId xmlns:r="http://schemas.openxmlformats.org/officeDocument/2006/relationships" id="257" r:id="Rdeaf16385247489d"/>
    <p:sldId xmlns:r="http://schemas.openxmlformats.org/officeDocument/2006/relationships" id="258" r:id="Rcb00e3480eab4e68"/>
    <p:sldId xmlns:r="http://schemas.openxmlformats.org/officeDocument/2006/relationships" id="259" r:id="R358d3b043c394b92"/>
    <p:sldId xmlns:r="http://schemas.openxmlformats.org/officeDocument/2006/relationships" id="260" r:id="R66f882f6fa6b42d8"/>
    <p:sldId xmlns:r="http://schemas.openxmlformats.org/officeDocument/2006/relationships" id="261" r:id="R1aea2a5e353146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cc79975877450f" /><Relationship Type="http://schemas.openxmlformats.org/officeDocument/2006/relationships/slide" Target="/ppt/slides/slide1.xml" Id="Rb358c1e8747045d7" /><Relationship Type="http://schemas.openxmlformats.org/officeDocument/2006/relationships/slide" Target="/ppt/slides/slide2.xml" Id="Rdeaf16385247489d" /><Relationship Type="http://schemas.openxmlformats.org/officeDocument/2006/relationships/slide" Target="/ppt/slides/slide3.xml" Id="Rcb00e3480eab4e68" /><Relationship Type="http://schemas.openxmlformats.org/officeDocument/2006/relationships/slide" Target="/ppt/slides/slide4.xml" Id="R358d3b043c394b92" /><Relationship Type="http://schemas.openxmlformats.org/officeDocument/2006/relationships/slide" Target="/ppt/slides/slide5.xml" Id="R66f882f6fa6b42d8" /><Relationship Type="http://schemas.openxmlformats.org/officeDocument/2006/relationships/slide" Target="/ppt/slides/slide6.xml" Id="R1aea2a5e353146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c513e8de904a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8660576d848d6" /><Relationship Type="http://schemas.openxmlformats.org/officeDocument/2006/relationships/theme" Target="/ppt/slideMasters/theme/theme1.xml" Id="R685ff3e4ace4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8660576d848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cd3803af349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8c2466c4e44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62eb707d0347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e82d92dc046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09542531e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a40a7e66d41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