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a633ab274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edc18ce6d6414d"/>
  </p:sldMasterIdLst>
  <p:sldIdLst>
    <p:sldId xmlns:r="http://schemas.openxmlformats.org/officeDocument/2006/relationships" id="256" r:id="R98bf3a4cdb9647ce"/>
    <p:sldId xmlns:r="http://schemas.openxmlformats.org/officeDocument/2006/relationships" id="257" r:id="Rd968a202b92f46b8"/>
    <p:sldId xmlns:r="http://schemas.openxmlformats.org/officeDocument/2006/relationships" id="258" r:id="Ra6005120a47f467e"/>
    <p:sldId xmlns:r="http://schemas.openxmlformats.org/officeDocument/2006/relationships" id="259" r:id="R1ad9eea1bfc34378"/>
    <p:sldId xmlns:r="http://schemas.openxmlformats.org/officeDocument/2006/relationships" id="260" r:id="R491307ce3228451b"/>
    <p:sldId xmlns:r="http://schemas.openxmlformats.org/officeDocument/2006/relationships" id="261" r:id="R03c1caa3220848cb"/>
    <p:sldId xmlns:r="http://schemas.openxmlformats.org/officeDocument/2006/relationships" id="262" r:id="R7d16ceed8ae447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dc18ce6d6414d" /><Relationship Type="http://schemas.openxmlformats.org/officeDocument/2006/relationships/slide" Target="/ppt/slides/slide1.xml" Id="R98bf3a4cdb9647ce" /><Relationship Type="http://schemas.openxmlformats.org/officeDocument/2006/relationships/slide" Target="/ppt/slides/slide2.xml" Id="Rd968a202b92f46b8" /><Relationship Type="http://schemas.openxmlformats.org/officeDocument/2006/relationships/slide" Target="/ppt/slides/slide3.xml" Id="Ra6005120a47f467e" /><Relationship Type="http://schemas.openxmlformats.org/officeDocument/2006/relationships/slide" Target="/ppt/slides/slide4.xml" Id="R1ad9eea1bfc34378" /><Relationship Type="http://schemas.openxmlformats.org/officeDocument/2006/relationships/slide" Target="/ppt/slides/slide5.xml" Id="R491307ce3228451b" /><Relationship Type="http://schemas.openxmlformats.org/officeDocument/2006/relationships/slide" Target="/ppt/slides/slide6.xml" Id="R03c1caa3220848cb" /><Relationship Type="http://schemas.openxmlformats.org/officeDocument/2006/relationships/slide" Target="/ppt/slides/slide7.xml" Id="R7d16ceed8ae447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351762aa52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601a549474615" /><Relationship Type="http://schemas.openxmlformats.org/officeDocument/2006/relationships/theme" Target="/ppt/slideMasters/theme/theme1.xml" Id="Rbb090ee629ad4f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42601a5494746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6078df53e4a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8e212bc664a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842f031694f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ee23a7d9a44a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d1022fb13747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17ef5293f41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47258f29b45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DALA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DALA ØKONOMI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9 781 569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936 619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785 895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1 012 461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2 972 426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FEIRING BØRGE  –  32,6 %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VENNESTRØM STIG ALDOR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MANGSET EVA  –  18,6 %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NYBAKKEN METTE  –  15,2 %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STRØMSØYEN BRITT HANNE  –  15,2 %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Strandsagvegen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firmapost@dalaokonomi.no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www.sagakl.no/vaare-kontorer/innlandet/dala-oekonomi-as/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985 282 013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DALA ØKONOMI AS</a:t>
            </a:r>
          </a:p>
        </p:txBody>
      </p:sp>
    </p:spTree>
  </p:cSld>
  <p:clrMapOvr>
    <a:masterClrMapping xmlns:a="http://schemas.openxmlformats.org/drawingml/2006/main"/>
  </p:clrMapOvr>
</p:sld>
</file>