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9c14f3abed4b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6d13989c7f4cdb"/>
  </p:sldMasterIdLst>
  <p:sldIdLst>
    <p:sldId xmlns:r="http://schemas.openxmlformats.org/officeDocument/2006/relationships" id="256" r:id="R327acb26749c4183"/>
    <p:sldId xmlns:r="http://schemas.openxmlformats.org/officeDocument/2006/relationships" id="257" r:id="R3fe6cc1c6ce94fa8"/>
    <p:sldId xmlns:r="http://schemas.openxmlformats.org/officeDocument/2006/relationships" id="258" r:id="Rfebcc4b495bd4e19"/>
    <p:sldId xmlns:r="http://schemas.openxmlformats.org/officeDocument/2006/relationships" id="259" r:id="Rf423bdea0014419b"/>
    <p:sldId xmlns:r="http://schemas.openxmlformats.org/officeDocument/2006/relationships" id="260" r:id="R7cf5e2a41e034abd"/>
    <p:sldId xmlns:r="http://schemas.openxmlformats.org/officeDocument/2006/relationships" id="261" r:id="Raedc518fef5a4e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6d13989c7f4cdb" /><Relationship Type="http://schemas.openxmlformats.org/officeDocument/2006/relationships/slide" Target="/ppt/slides/slide1.xml" Id="R327acb26749c4183" /><Relationship Type="http://schemas.openxmlformats.org/officeDocument/2006/relationships/slide" Target="/ppt/slides/slide2.xml" Id="R3fe6cc1c6ce94fa8" /><Relationship Type="http://schemas.openxmlformats.org/officeDocument/2006/relationships/slide" Target="/ppt/slides/slide3.xml" Id="Rfebcc4b495bd4e19" /><Relationship Type="http://schemas.openxmlformats.org/officeDocument/2006/relationships/slide" Target="/ppt/slides/slide4.xml" Id="Rf423bdea0014419b" /><Relationship Type="http://schemas.openxmlformats.org/officeDocument/2006/relationships/slide" Target="/ppt/slides/slide5.xml" Id="R7cf5e2a41e034abd" /><Relationship Type="http://schemas.openxmlformats.org/officeDocument/2006/relationships/slide" Target="/ppt/slides/slide6.xml" Id="Raedc518fef5a4e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9047fe291e42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37438853d3438c" /><Relationship Type="http://schemas.openxmlformats.org/officeDocument/2006/relationships/theme" Target="/ppt/slideMasters/theme/theme1.xml" Id="R8d0e6f22c4e345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37438853d343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10fbc417a046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a16cfa1a8641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64363c3d6f44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5c15d2d0fd48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e2d927e7f14c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09051f5a0a42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PENSJONISTFORBUNDET ANDENES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PENSJONISTFORBUNDET ANDENES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PENSJONISTFORBUNDET ANDENES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PENSJONISTFORBUNDET ANDENES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PENSJONISTFORBUNDET ANDENES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PENSJONISTFORBUNDET ANDENES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Egil Brensholm, Fridtjof Nansensgate 108A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8480 Andenes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ebrensholm@outlook.com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985 298 564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PENSJONISTFORBUNDET ANDENES</a:t>
            </a:r>
          </a:p>
        </p:txBody>
      </p:sp>
    </p:spTree>
  </p:cSld>
  <p:clrMapOvr>
    <a:masterClrMapping xmlns:a="http://schemas.openxmlformats.org/drawingml/2006/main"/>
  </p:clrMapOvr>
</p:sld>
</file>