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70e537811974f2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68ba4621ff94487"/>
  </p:sldMasterIdLst>
  <p:sldIdLst>
    <p:sldId xmlns:r="http://schemas.openxmlformats.org/officeDocument/2006/relationships" id="256" r:id="Rb552f4fc36fe43d3"/>
    <p:sldId xmlns:r="http://schemas.openxmlformats.org/officeDocument/2006/relationships" id="257" r:id="Ra0595f8795804e0a"/>
    <p:sldId xmlns:r="http://schemas.openxmlformats.org/officeDocument/2006/relationships" id="258" r:id="Raebf3ac77f144a2e"/>
    <p:sldId xmlns:r="http://schemas.openxmlformats.org/officeDocument/2006/relationships" id="259" r:id="R0942c9ef6e144007"/>
    <p:sldId xmlns:r="http://schemas.openxmlformats.org/officeDocument/2006/relationships" id="260" r:id="Re630f0dbe228457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68ba4621ff94487" /><Relationship Type="http://schemas.openxmlformats.org/officeDocument/2006/relationships/slide" Target="/ppt/slides/slide1.xml" Id="Rb552f4fc36fe43d3" /><Relationship Type="http://schemas.openxmlformats.org/officeDocument/2006/relationships/slide" Target="/ppt/slides/slide2.xml" Id="Ra0595f8795804e0a" /><Relationship Type="http://schemas.openxmlformats.org/officeDocument/2006/relationships/slide" Target="/ppt/slides/slide3.xml" Id="Raebf3ac77f144a2e" /><Relationship Type="http://schemas.openxmlformats.org/officeDocument/2006/relationships/slide" Target="/ppt/slides/slide4.xml" Id="R0942c9ef6e144007" /><Relationship Type="http://schemas.openxmlformats.org/officeDocument/2006/relationships/slide" Target="/ppt/slides/slide5.xml" Id="Re630f0dbe228457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dc281ec76444be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0e989e8355403c" /><Relationship Type="http://schemas.openxmlformats.org/officeDocument/2006/relationships/theme" Target="/ppt/slideMasters/theme/theme1.xml" Id="R9ceb5f53b96a40f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20e989e8355403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b21e9bd14a417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b65ee79ddf4de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d6a7bee88f445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626a1f13db43b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c3d9516c494a3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PENSJONISTFORBUNDET ANDENES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PENSJONISTFORBUNDET ANDENES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PENSJONISTFORBUNDET ANDENES ble etablert [år] og holder til i Andenes.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PENSJONISTFORBUNDET ANDENES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PENSJONISTFORBUNDET ANDENES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PENSJONISTFORBUNDET ANDENES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Egil Brensholm, Fridtjof Nansensgate 108A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8480 Andenes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ebrensholm@outlook.com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985 298 564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PENSJONISTFORBUNDET ANDENES</a:t>
            </a:r>
          </a:p>
        </p:txBody>
      </p:sp>
    </p:spTree>
  </p:cSld>
  <p:clrMapOvr>
    <a:masterClrMapping xmlns:a="http://schemas.openxmlformats.org/drawingml/2006/main"/>
  </p:clrMapOvr>
</p:sld>
</file>