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cc7557b42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5133b63bd44bc"/>
  </p:sldMasterIdLst>
  <p:sldIdLst>
    <p:sldId xmlns:r="http://schemas.openxmlformats.org/officeDocument/2006/relationships" id="256" r:id="R1977ab4e216b4e02"/>
    <p:sldId xmlns:r="http://schemas.openxmlformats.org/officeDocument/2006/relationships" id="257" r:id="R89e52b390e794e12"/>
    <p:sldId xmlns:r="http://schemas.openxmlformats.org/officeDocument/2006/relationships" id="258" r:id="Rddd2f2f78c0e410e"/>
    <p:sldId xmlns:r="http://schemas.openxmlformats.org/officeDocument/2006/relationships" id="259" r:id="R18557d708e724026"/>
    <p:sldId xmlns:r="http://schemas.openxmlformats.org/officeDocument/2006/relationships" id="260" r:id="R6cbc4034cef3455f"/>
    <p:sldId xmlns:r="http://schemas.openxmlformats.org/officeDocument/2006/relationships" id="261" r:id="R4c92c9f161334fc9"/>
    <p:sldId xmlns:r="http://schemas.openxmlformats.org/officeDocument/2006/relationships" id="262" r:id="R9188729391c4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5133b63bd44bc" /><Relationship Type="http://schemas.openxmlformats.org/officeDocument/2006/relationships/slide" Target="/ppt/slides/slide1.xml" Id="R1977ab4e216b4e02" /><Relationship Type="http://schemas.openxmlformats.org/officeDocument/2006/relationships/slide" Target="/ppt/slides/slide2.xml" Id="R89e52b390e794e12" /><Relationship Type="http://schemas.openxmlformats.org/officeDocument/2006/relationships/slide" Target="/ppt/slides/slide3.xml" Id="Rddd2f2f78c0e410e" /><Relationship Type="http://schemas.openxmlformats.org/officeDocument/2006/relationships/slide" Target="/ppt/slides/slide4.xml" Id="R18557d708e724026" /><Relationship Type="http://schemas.openxmlformats.org/officeDocument/2006/relationships/slide" Target="/ppt/slides/slide5.xml" Id="R6cbc4034cef3455f" /><Relationship Type="http://schemas.openxmlformats.org/officeDocument/2006/relationships/slide" Target="/ppt/slides/slide6.xml" Id="R4c92c9f161334fc9" /><Relationship Type="http://schemas.openxmlformats.org/officeDocument/2006/relationships/slide" Target="/ppt/slides/slide7.xml" Id="R9188729391c4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386562786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40478a334647" /><Relationship Type="http://schemas.openxmlformats.org/officeDocument/2006/relationships/theme" Target="/ppt/slideMasters/theme/theme1.xml" Id="R739ccb0769c4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740478a33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78fddcd8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def868f86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647ece53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a289a6f2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b9de83ca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55b26358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d8d77822f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