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b3e46c0d44e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06037ad52a4078"/>
  </p:sldMasterIdLst>
  <p:sldIdLst>
    <p:sldId xmlns:r="http://schemas.openxmlformats.org/officeDocument/2006/relationships" id="256" r:id="R6a778d1a68004930"/>
    <p:sldId xmlns:r="http://schemas.openxmlformats.org/officeDocument/2006/relationships" id="257" r:id="Rc3302125d2664796"/>
    <p:sldId xmlns:r="http://schemas.openxmlformats.org/officeDocument/2006/relationships" id="258" r:id="R43858457222049df"/>
    <p:sldId xmlns:r="http://schemas.openxmlformats.org/officeDocument/2006/relationships" id="259" r:id="R9abde1ded2734092"/>
    <p:sldId xmlns:r="http://schemas.openxmlformats.org/officeDocument/2006/relationships" id="260" r:id="R4814df89dd9b40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6037ad52a4078" /><Relationship Type="http://schemas.openxmlformats.org/officeDocument/2006/relationships/slide" Target="/ppt/slides/slide1.xml" Id="R6a778d1a68004930" /><Relationship Type="http://schemas.openxmlformats.org/officeDocument/2006/relationships/slide" Target="/ppt/slides/slide2.xml" Id="Rc3302125d2664796" /><Relationship Type="http://schemas.openxmlformats.org/officeDocument/2006/relationships/slide" Target="/ppt/slides/slide3.xml" Id="R43858457222049df" /><Relationship Type="http://schemas.openxmlformats.org/officeDocument/2006/relationships/slide" Target="/ppt/slides/slide4.xml" Id="R9abde1ded2734092" /><Relationship Type="http://schemas.openxmlformats.org/officeDocument/2006/relationships/slide" Target="/ppt/slides/slide5.xml" Id="R4814df89dd9b40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7f514c5c047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e510fc5ee495a" /><Relationship Type="http://schemas.openxmlformats.org/officeDocument/2006/relationships/theme" Target="/ppt/slideMasters/theme/theme1.xml" Id="R18be565b3e934d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be510fc5ee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e973f444f4a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5c3cac885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2555c737a4f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fb1a914af43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6a0fac68742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SØR ARENDAL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SØR ARENDAL DA ble etablert [år] og holder til i Nedenes.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Tukarten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4823 Nedenes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carl@elektrosor.no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SØR ARENDAL DA</a:t>
            </a:r>
          </a:p>
        </p:txBody>
      </p:sp>
    </p:spTree>
  </p:cSld>
  <p:clrMapOvr>
    <a:masterClrMapping xmlns:a="http://schemas.openxmlformats.org/drawingml/2006/main"/>
  </p:clrMapOvr>
</p:sld>
</file>