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fd526b2cd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689517eb84a46"/>
  </p:sldMasterIdLst>
  <p:sldIdLst>
    <p:sldId xmlns:r="http://schemas.openxmlformats.org/officeDocument/2006/relationships" id="256" r:id="R02c6cb3312944d1d"/>
    <p:sldId xmlns:r="http://schemas.openxmlformats.org/officeDocument/2006/relationships" id="257" r:id="R042f18fb27754298"/>
    <p:sldId xmlns:r="http://schemas.openxmlformats.org/officeDocument/2006/relationships" id="258" r:id="R9c32bec8990c4c8e"/>
    <p:sldId xmlns:r="http://schemas.openxmlformats.org/officeDocument/2006/relationships" id="259" r:id="Rb951754345b346d8"/>
    <p:sldId xmlns:r="http://schemas.openxmlformats.org/officeDocument/2006/relationships" id="260" r:id="R36b102d08f84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689517eb84a46" /><Relationship Type="http://schemas.openxmlformats.org/officeDocument/2006/relationships/slide" Target="/ppt/slides/slide1.xml" Id="R02c6cb3312944d1d" /><Relationship Type="http://schemas.openxmlformats.org/officeDocument/2006/relationships/slide" Target="/ppt/slides/slide2.xml" Id="R042f18fb27754298" /><Relationship Type="http://schemas.openxmlformats.org/officeDocument/2006/relationships/slide" Target="/ppt/slides/slide3.xml" Id="R9c32bec8990c4c8e" /><Relationship Type="http://schemas.openxmlformats.org/officeDocument/2006/relationships/slide" Target="/ppt/slides/slide4.xml" Id="Rb951754345b346d8" /><Relationship Type="http://schemas.openxmlformats.org/officeDocument/2006/relationships/slide" Target="/ppt/slides/slide5.xml" Id="R36b102d08f84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e9846a927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738c1cd3464e" /><Relationship Type="http://schemas.openxmlformats.org/officeDocument/2006/relationships/theme" Target="/ppt/slideMasters/theme/theme1.xml" Id="Re0e5432f5f52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c738c1cd3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c8846f20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fb78e1e4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15d09061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bcfe02bf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9d14af4a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