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5bbdf42add4d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2011242e54bc3"/>
  </p:sldMasterIdLst>
  <p:sldIdLst>
    <p:sldId xmlns:r="http://schemas.openxmlformats.org/officeDocument/2006/relationships" id="256" r:id="R5a2b32b5945d4811"/>
    <p:sldId xmlns:r="http://schemas.openxmlformats.org/officeDocument/2006/relationships" id="257" r:id="R0a6018429e6d4c7e"/>
    <p:sldId xmlns:r="http://schemas.openxmlformats.org/officeDocument/2006/relationships" id="258" r:id="Rb8f2c6e1f5c34e81"/>
    <p:sldId xmlns:r="http://schemas.openxmlformats.org/officeDocument/2006/relationships" id="259" r:id="R1038e06bd1bf46ac"/>
    <p:sldId xmlns:r="http://schemas.openxmlformats.org/officeDocument/2006/relationships" id="260" r:id="R70a5c4792e514390"/>
    <p:sldId xmlns:r="http://schemas.openxmlformats.org/officeDocument/2006/relationships" id="261" r:id="R42260453e01d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2011242e54bc3" /><Relationship Type="http://schemas.openxmlformats.org/officeDocument/2006/relationships/slide" Target="/ppt/slides/slide1.xml" Id="R5a2b32b5945d4811" /><Relationship Type="http://schemas.openxmlformats.org/officeDocument/2006/relationships/slide" Target="/ppt/slides/slide2.xml" Id="R0a6018429e6d4c7e" /><Relationship Type="http://schemas.openxmlformats.org/officeDocument/2006/relationships/slide" Target="/ppt/slides/slide3.xml" Id="Rb8f2c6e1f5c34e81" /><Relationship Type="http://schemas.openxmlformats.org/officeDocument/2006/relationships/slide" Target="/ppt/slides/slide4.xml" Id="R1038e06bd1bf46ac" /><Relationship Type="http://schemas.openxmlformats.org/officeDocument/2006/relationships/slide" Target="/ppt/slides/slide5.xml" Id="R70a5c4792e514390" /><Relationship Type="http://schemas.openxmlformats.org/officeDocument/2006/relationships/slide" Target="/ppt/slides/slide6.xml" Id="R42260453e01d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6fc1da9af4d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97418f72242bc" /><Relationship Type="http://schemas.openxmlformats.org/officeDocument/2006/relationships/theme" Target="/ppt/slideMasters/theme/theme1.xml" Id="R791031710e454e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97418f72242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9994f802b40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ac8c046ae4a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f490b3a68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7e2318a04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e72932b264b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7a58d5172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