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6e13274c9e43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e684274a7467b"/>
  </p:sldMasterIdLst>
  <p:sldIdLst>
    <p:sldId xmlns:r="http://schemas.openxmlformats.org/officeDocument/2006/relationships" id="256" r:id="Rf88e1af1cf2342c4"/>
    <p:sldId xmlns:r="http://schemas.openxmlformats.org/officeDocument/2006/relationships" id="257" r:id="R942d884abc554351"/>
    <p:sldId xmlns:r="http://schemas.openxmlformats.org/officeDocument/2006/relationships" id="258" r:id="R4b363ee670b54e34"/>
    <p:sldId xmlns:r="http://schemas.openxmlformats.org/officeDocument/2006/relationships" id="259" r:id="R6ca67b912fae41b9"/>
    <p:sldId xmlns:r="http://schemas.openxmlformats.org/officeDocument/2006/relationships" id="260" r:id="Re09ae324b8ed439f"/>
    <p:sldId xmlns:r="http://schemas.openxmlformats.org/officeDocument/2006/relationships" id="261" r:id="R484e1b3fd5eb4830"/>
    <p:sldId xmlns:r="http://schemas.openxmlformats.org/officeDocument/2006/relationships" id="262" r:id="Rc1bffbe047ec47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e684274a7467b" /><Relationship Type="http://schemas.openxmlformats.org/officeDocument/2006/relationships/slide" Target="/ppt/slides/slide1.xml" Id="Rf88e1af1cf2342c4" /><Relationship Type="http://schemas.openxmlformats.org/officeDocument/2006/relationships/slide" Target="/ppt/slides/slide2.xml" Id="R942d884abc554351" /><Relationship Type="http://schemas.openxmlformats.org/officeDocument/2006/relationships/slide" Target="/ppt/slides/slide3.xml" Id="R4b363ee670b54e34" /><Relationship Type="http://schemas.openxmlformats.org/officeDocument/2006/relationships/slide" Target="/ppt/slides/slide4.xml" Id="R6ca67b912fae41b9" /><Relationship Type="http://schemas.openxmlformats.org/officeDocument/2006/relationships/slide" Target="/ppt/slides/slide5.xml" Id="Re09ae324b8ed439f" /><Relationship Type="http://schemas.openxmlformats.org/officeDocument/2006/relationships/slide" Target="/ppt/slides/slide6.xml" Id="R484e1b3fd5eb4830" /><Relationship Type="http://schemas.openxmlformats.org/officeDocument/2006/relationships/slide" Target="/ppt/slides/slide7.xml" Id="Rc1bffbe047ec47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bb7d31e8745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ea5656dd94aef" /><Relationship Type="http://schemas.openxmlformats.org/officeDocument/2006/relationships/theme" Target="/ppt/slideMasters/theme/theme1.xml" Id="Re7a051d3cb334b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eea5656dd94a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7e5688b8a4d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77e43893c45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042c3fec74a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c23ed4c1a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6a8a511eb48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6732a4ef542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d9df20efa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