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6eec73eea340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3a1c4f73ae421b"/>
  </p:sldMasterIdLst>
  <p:sldIdLst>
    <p:sldId xmlns:r="http://schemas.openxmlformats.org/officeDocument/2006/relationships" id="256" r:id="R76384dd5f5b54816"/>
    <p:sldId xmlns:r="http://schemas.openxmlformats.org/officeDocument/2006/relationships" id="257" r:id="R326a2049ca9f404e"/>
    <p:sldId xmlns:r="http://schemas.openxmlformats.org/officeDocument/2006/relationships" id="258" r:id="R3ff306e2b6ea43c8"/>
    <p:sldId xmlns:r="http://schemas.openxmlformats.org/officeDocument/2006/relationships" id="259" r:id="R53b7ae1d51604c66"/>
    <p:sldId xmlns:r="http://schemas.openxmlformats.org/officeDocument/2006/relationships" id="260" r:id="R53530d6255c64e8f"/>
    <p:sldId xmlns:r="http://schemas.openxmlformats.org/officeDocument/2006/relationships" id="261" r:id="R7d520c7e1e5f4965"/>
    <p:sldId xmlns:r="http://schemas.openxmlformats.org/officeDocument/2006/relationships" id="262" r:id="R8728e3f271494d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a1c4f73ae421b" /><Relationship Type="http://schemas.openxmlformats.org/officeDocument/2006/relationships/slide" Target="/ppt/slides/slide1.xml" Id="R76384dd5f5b54816" /><Relationship Type="http://schemas.openxmlformats.org/officeDocument/2006/relationships/slide" Target="/ppt/slides/slide2.xml" Id="R326a2049ca9f404e" /><Relationship Type="http://schemas.openxmlformats.org/officeDocument/2006/relationships/slide" Target="/ppt/slides/slide3.xml" Id="R3ff306e2b6ea43c8" /><Relationship Type="http://schemas.openxmlformats.org/officeDocument/2006/relationships/slide" Target="/ppt/slides/slide4.xml" Id="R53b7ae1d51604c66" /><Relationship Type="http://schemas.openxmlformats.org/officeDocument/2006/relationships/slide" Target="/ppt/slides/slide5.xml" Id="R53530d6255c64e8f" /><Relationship Type="http://schemas.openxmlformats.org/officeDocument/2006/relationships/slide" Target="/ppt/slides/slide6.xml" Id="R7d520c7e1e5f4965" /><Relationship Type="http://schemas.openxmlformats.org/officeDocument/2006/relationships/slide" Target="/ppt/slides/slide7.xml" Id="R8728e3f271494d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2db12d8244d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e745111734005" /><Relationship Type="http://schemas.openxmlformats.org/officeDocument/2006/relationships/theme" Target="/ppt/slideMasters/theme/theme1.xml" Id="R6aedaa067932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7e74511173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41d06d7fb4f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b9d7af61442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3129d1670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e1d64c6e74b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ae50bbe854d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8391163f244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189a1d51043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