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cf1656b0c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3e3e802854e61"/>
  </p:sldMasterIdLst>
  <p:sldIdLst>
    <p:sldId xmlns:r="http://schemas.openxmlformats.org/officeDocument/2006/relationships" id="256" r:id="Rd0d54aa5d3384b31"/>
    <p:sldId xmlns:r="http://schemas.openxmlformats.org/officeDocument/2006/relationships" id="257" r:id="R0b9d94dae3de41ae"/>
    <p:sldId xmlns:r="http://schemas.openxmlformats.org/officeDocument/2006/relationships" id="258" r:id="R5b9fcae8e5f84907"/>
    <p:sldId xmlns:r="http://schemas.openxmlformats.org/officeDocument/2006/relationships" id="259" r:id="Ra80b18091e3544fe"/>
    <p:sldId xmlns:r="http://schemas.openxmlformats.org/officeDocument/2006/relationships" id="260" r:id="Rc6097d5143e54134"/>
    <p:sldId xmlns:r="http://schemas.openxmlformats.org/officeDocument/2006/relationships" id="261" r:id="Reb1add2583e4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3e3e802854e61" /><Relationship Type="http://schemas.openxmlformats.org/officeDocument/2006/relationships/slide" Target="/ppt/slides/slide1.xml" Id="Rd0d54aa5d3384b31" /><Relationship Type="http://schemas.openxmlformats.org/officeDocument/2006/relationships/slide" Target="/ppt/slides/slide2.xml" Id="R0b9d94dae3de41ae" /><Relationship Type="http://schemas.openxmlformats.org/officeDocument/2006/relationships/slide" Target="/ppt/slides/slide3.xml" Id="R5b9fcae8e5f84907" /><Relationship Type="http://schemas.openxmlformats.org/officeDocument/2006/relationships/slide" Target="/ppt/slides/slide4.xml" Id="Ra80b18091e3544fe" /><Relationship Type="http://schemas.openxmlformats.org/officeDocument/2006/relationships/slide" Target="/ppt/slides/slide5.xml" Id="Rc6097d5143e54134" /><Relationship Type="http://schemas.openxmlformats.org/officeDocument/2006/relationships/slide" Target="/ppt/slides/slide6.xml" Id="Reb1add2583e4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4c97c841144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83a16a5f64b8f" /><Relationship Type="http://schemas.openxmlformats.org/officeDocument/2006/relationships/theme" Target="/ppt/slideMasters/theme/theme1.xml" Id="Rd3cad2491e7445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83a16a5f6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67d327fa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90f5cbf5b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336e2a99f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24d9dbd83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04055526946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f4b5b04f8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