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3948daf85349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427513a6104c8f"/>
  </p:sldMasterIdLst>
  <p:sldIdLst>
    <p:sldId xmlns:r="http://schemas.openxmlformats.org/officeDocument/2006/relationships" id="256" r:id="R55f0cca7ed0448c7"/>
    <p:sldId xmlns:r="http://schemas.openxmlformats.org/officeDocument/2006/relationships" id="257" r:id="Rd5d8805817e24414"/>
    <p:sldId xmlns:r="http://schemas.openxmlformats.org/officeDocument/2006/relationships" id="258" r:id="R1b58b4267fe34daf"/>
    <p:sldId xmlns:r="http://schemas.openxmlformats.org/officeDocument/2006/relationships" id="259" r:id="R5e20aa531fc246e8"/>
    <p:sldId xmlns:r="http://schemas.openxmlformats.org/officeDocument/2006/relationships" id="260" r:id="R803d038b55974ba9"/>
    <p:sldId xmlns:r="http://schemas.openxmlformats.org/officeDocument/2006/relationships" id="261" r:id="R74edcff9eef640d1"/>
    <p:sldId xmlns:r="http://schemas.openxmlformats.org/officeDocument/2006/relationships" id="262" r:id="Ra823ac799a684d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427513a6104c8f" /><Relationship Type="http://schemas.openxmlformats.org/officeDocument/2006/relationships/slide" Target="/ppt/slides/slide1.xml" Id="R55f0cca7ed0448c7" /><Relationship Type="http://schemas.openxmlformats.org/officeDocument/2006/relationships/slide" Target="/ppt/slides/slide2.xml" Id="Rd5d8805817e24414" /><Relationship Type="http://schemas.openxmlformats.org/officeDocument/2006/relationships/slide" Target="/ppt/slides/slide3.xml" Id="R1b58b4267fe34daf" /><Relationship Type="http://schemas.openxmlformats.org/officeDocument/2006/relationships/slide" Target="/ppt/slides/slide4.xml" Id="R5e20aa531fc246e8" /><Relationship Type="http://schemas.openxmlformats.org/officeDocument/2006/relationships/slide" Target="/ppt/slides/slide5.xml" Id="R803d038b55974ba9" /><Relationship Type="http://schemas.openxmlformats.org/officeDocument/2006/relationships/slide" Target="/ppt/slides/slide6.xml" Id="R74edcff9eef640d1" /><Relationship Type="http://schemas.openxmlformats.org/officeDocument/2006/relationships/slide" Target="/ppt/slides/slide7.xml" Id="Ra823ac799a684d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7c0a78bcd240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b94643e78430a" /><Relationship Type="http://schemas.openxmlformats.org/officeDocument/2006/relationships/theme" Target="/ppt/slideMasters/theme/theme1.xml" Id="Rff96b0c631c545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eb94643e7843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dc1e685cd47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f6646190f45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e766d90b240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455bc42db4e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d8180bc3e49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5c991db4e48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bc8115b7946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FINANS &amp;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FINANS &amp; REGNSKAP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5 175 442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−108 692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1 129 519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1 846 103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NILAN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Cappelens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3717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90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hanne@finregn.no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986 103 708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