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dfbdb816b747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b9add41dec43b0"/>
  </p:sldMasterIdLst>
  <p:sldIdLst>
    <p:sldId xmlns:r="http://schemas.openxmlformats.org/officeDocument/2006/relationships" id="256" r:id="R43d5a53c105c40f0"/>
    <p:sldId xmlns:r="http://schemas.openxmlformats.org/officeDocument/2006/relationships" id="257" r:id="R9321351869ee4171"/>
    <p:sldId xmlns:r="http://schemas.openxmlformats.org/officeDocument/2006/relationships" id="258" r:id="R13e2918e842242a7"/>
    <p:sldId xmlns:r="http://schemas.openxmlformats.org/officeDocument/2006/relationships" id="259" r:id="R9f611c421e5d4f1e"/>
    <p:sldId xmlns:r="http://schemas.openxmlformats.org/officeDocument/2006/relationships" id="260" r:id="R082dc7f729a746bb"/>
    <p:sldId xmlns:r="http://schemas.openxmlformats.org/officeDocument/2006/relationships" id="261" r:id="R171b399c4aaa4a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b9add41dec43b0" /><Relationship Type="http://schemas.openxmlformats.org/officeDocument/2006/relationships/slide" Target="/ppt/slides/slide1.xml" Id="R43d5a53c105c40f0" /><Relationship Type="http://schemas.openxmlformats.org/officeDocument/2006/relationships/slide" Target="/ppt/slides/slide2.xml" Id="R9321351869ee4171" /><Relationship Type="http://schemas.openxmlformats.org/officeDocument/2006/relationships/slide" Target="/ppt/slides/slide3.xml" Id="R13e2918e842242a7" /><Relationship Type="http://schemas.openxmlformats.org/officeDocument/2006/relationships/slide" Target="/ppt/slides/slide4.xml" Id="R9f611c421e5d4f1e" /><Relationship Type="http://schemas.openxmlformats.org/officeDocument/2006/relationships/slide" Target="/ppt/slides/slide5.xml" Id="R082dc7f729a746bb" /><Relationship Type="http://schemas.openxmlformats.org/officeDocument/2006/relationships/slide" Target="/ppt/slides/slide6.xml" Id="R171b399c4aaa4a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431125f7a54e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273bf9dfd4530" /><Relationship Type="http://schemas.openxmlformats.org/officeDocument/2006/relationships/theme" Target="/ppt/slideMasters/theme/theme1.xml" Id="Rbb25932a7d7846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7273bf9dfd45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65031bc1c4b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48fc7d0f847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2fb57f69540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46471b34b48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c07a6d1aa47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f922e3eff47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MUSHOM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Trossestien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