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fbe87d012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7628beed24462"/>
  </p:sldMasterIdLst>
  <p:sldIdLst>
    <p:sldId xmlns:r="http://schemas.openxmlformats.org/officeDocument/2006/relationships" id="256" r:id="R1e8da6387a0043e2"/>
    <p:sldId xmlns:r="http://schemas.openxmlformats.org/officeDocument/2006/relationships" id="257" r:id="R4aac8adb12c342f7"/>
    <p:sldId xmlns:r="http://schemas.openxmlformats.org/officeDocument/2006/relationships" id="258" r:id="R17b84fd1ca7841b0"/>
    <p:sldId xmlns:r="http://schemas.openxmlformats.org/officeDocument/2006/relationships" id="259" r:id="Rdc444cb154594b53"/>
    <p:sldId xmlns:r="http://schemas.openxmlformats.org/officeDocument/2006/relationships" id="260" r:id="R19b308337cfd41b9"/>
    <p:sldId xmlns:r="http://schemas.openxmlformats.org/officeDocument/2006/relationships" id="261" r:id="R2aa400c4424d4cb8"/>
    <p:sldId xmlns:r="http://schemas.openxmlformats.org/officeDocument/2006/relationships" id="262" r:id="Rdced72101e86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7628beed24462" /><Relationship Type="http://schemas.openxmlformats.org/officeDocument/2006/relationships/slide" Target="/ppt/slides/slide1.xml" Id="R1e8da6387a0043e2" /><Relationship Type="http://schemas.openxmlformats.org/officeDocument/2006/relationships/slide" Target="/ppt/slides/slide2.xml" Id="R4aac8adb12c342f7" /><Relationship Type="http://schemas.openxmlformats.org/officeDocument/2006/relationships/slide" Target="/ppt/slides/slide3.xml" Id="R17b84fd1ca7841b0" /><Relationship Type="http://schemas.openxmlformats.org/officeDocument/2006/relationships/slide" Target="/ppt/slides/slide4.xml" Id="Rdc444cb154594b53" /><Relationship Type="http://schemas.openxmlformats.org/officeDocument/2006/relationships/slide" Target="/ppt/slides/slide5.xml" Id="R19b308337cfd41b9" /><Relationship Type="http://schemas.openxmlformats.org/officeDocument/2006/relationships/slide" Target="/ppt/slides/slide6.xml" Id="R2aa400c4424d4cb8" /><Relationship Type="http://schemas.openxmlformats.org/officeDocument/2006/relationships/slide" Target="/ppt/slides/slide7.xml" Id="Rdced72101e86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725e53e15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ed0be9f249bb" /><Relationship Type="http://schemas.openxmlformats.org/officeDocument/2006/relationships/theme" Target="/ppt/slideMasters/theme/theme1.xml" Id="Rbc8c90fed53b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ded0be9f2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604b0f955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7a23ed9d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14474e76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2c47ca56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660733581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bc0f2459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33aaec89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