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9e214625c47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2e0ee086d4522"/>
  </p:sldMasterIdLst>
  <p:sldIdLst>
    <p:sldId xmlns:r="http://schemas.openxmlformats.org/officeDocument/2006/relationships" id="256" r:id="R44f9896d20c848e0"/>
    <p:sldId xmlns:r="http://schemas.openxmlformats.org/officeDocument/2006/relationships" id="257" r:id="R07a21774aa124ceb"/>
    <p:sldId xmlns:r="http://schemas.openxmlformats.org/officeDocument/2006/relationships" id="258" r:id="Rb6877b714fb14163"/>
    <p:sldId xmlns:r="http://schemas.openxmlformats.org/officeDocument/2006/relationships" id="259" r:id="R0391d35caa124db6"/>
    <p:sldId xmlns:r="http://schemas.openxmlformats.org/officeDocument/2006/relationships" id="260" r:id="R0de28d93ed844a2d"/>
    <p:sldId xmlns:r="http://schemas.openxmlformats.org/officeDocument/2006/relationships" id="261" r:id="R142bd96fe6ba4922"/>
    <p:sldId xmlns:r="http://schemas.openxmlformats.org/officeDocument/2006/relationships" id="262" r:id="R4f3b5dafadca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2e0ee086d4522" /><Relationship Type="http://schemas.openxmlformats.org/officeDocument/2006/relationships/slide" Target="/ppt/slides/slide1.xml" Id="R44f9896d20c848e0" /><Relationship Type="http://schemas.openxmlformats.org/officeDocument/2006/relationships/slide" Target="/ppt/slides/slide2.xml" Id="R07a21774aa124ceb" /><Relationship Type="http://schemas.openxmlformats.org/officeDocument/2006/relationships/slide" Target="/ppt/slides/slide3.xml" Id="Rb6877b714fb14163" /><Relationship Type="http://schemas.openxmlformats.org/officeDocument/2006/relationships/slide" Target="/ppt/slides/slide4.xml" Id="R0391d35caa124db6" /><Relationship Type="http://schemas.openxmlformats.org/officeDocument/2006/relationships/slide" Target="/ppt/slides/slide5.xml" Id="R0de28d93ed844a2d" /><Relationship Type="http://schemas.openxmlformats.org/officeDocument/2006/relationships/slide" Target="/ppt/slides/slide6.xml" Id="R142bd96fe6ba4922" /><Relationship Type="http://schemas.openxmlformats.org/officeDocument/2006/relationships/slide" Target="/ppt/slides/slide7.xml" Id="R4f3b5dafadca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303f103be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0cb26880e43d5" /><Relationship Type="http://schemas.openxmlformats.org/officeDocument/2006/relationships/theme" Target="/ppt/slideMasters/theme/theme1.xml" Id="R6ad22e2dc8b942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90cb26880e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f0babf2b949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062f85d10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47b03434d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fd93f95be4d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4911d15fe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e507df046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c05802046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