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9907fe2c8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26b6f2950461b"/>
  </p:sldMasterIdLst>
  <p:sldIdLst>
    <p:sldId xmlns:r="http://schemas.openxmlformats.org/officeDocument/2006/relationships" id="256" r:id="R3845f79fa6e54fbc"/>
    <p:sldId xmlns:r="http://schemas.openxmlformats.org/officeDocument/2006/relationships" id="257" r:id="R30907e71883044a7"/>
    <p:sldId xmlns:r="http://schemas.openxmlformats.org/officeDocument/2006/relationships" id="258" r:id="R7d9b73e45ba049d8"/>
    <p:sldId xmlns:r="http://schemas.openxmlformats.org/officeDocument/2006/relationships" id="259" r:id="Rc3c354e1467e4b1f"/>
    <p:sldId xmlns:r="http://schemas.openxmlformats.org/officeDocument/2006/relationships" id="260" r:id="Rda5d0cb87d1e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26b6f2950461b" /><Relationship Type="http://schemas.openxmlformats.org/officeDocument/2006/relationships/slide" Target="/ppt/slides/slide1.xml" Id="R3845f79fa6e54fbc" /><Relationship Type="http://schemas.openxmlformats.org/officeDocument/2006/relationships/slide" Target="/ppt/slides/slide2.xml" Id="R30907e71883044a7" /><Relationship Type="http://schemas.openxmlformats.org/officeDocument/2006/relationships/slide" Target="/ppt/slides/slide3.xml" Id="R7d9b73e45ba049d8" /><Relationship Type="http://schemas.openxmlformats.org/officeDocument/2006/relationships/slide" Target="/ppt/slides/slide4.xml" Id="Rc3c354e1467e4b1f" /><Relationship Type="http://schemas.openxmlformats.org/officeDocument/2006/relationships/slide" Target="/ppt/slides/slide5.xml" Id="Rda5d0cb87d1e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548aebe7e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a32e927a4ee4" /><Relationship Type="http://schemas.openxmlformats.org/officeDocument/2006/relationships/theme" Target="/ppt/slideMasters/theme/theme1.xml" Id="R8c0e707f9085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0a32e927a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865b1ce6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10412ce1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4adac751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07c01974a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09ffcab25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NATEXIS PRIVATE EQUITY NORWAY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