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72e6c225048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33ebe3f2c4f6d"/>
  </p:sldMasterIdLst>
  <p:sldIdLst>
    <p:sldId xmlns:r="http://schemas.openxmlformats.org/officeDocument/2006/relationships" id="256" r:id="R6df5c1929d69471e"/>
    <p:sldId xmlns:r="http://schemas.openxmlformats.org/officeDocument/2006/relationships" id="257" r:id="Reec77f9b66a8484c"/>
    <p:sldId xmlns:r="http://schemas.openxmlformats.org/officeDocument/2006/relationships" id="258" r:id="R69fea2351999407f"/>
    <p:sldId xmlns:r="http://schemas.openxmlformats.org/officeDocument/2006/relationships" id="259" r:id="Rb3b93424b27b4ccb"/>
    <p:sldId xmlns:r="http://schemas.openxmlformats.org/officeDocument/2006/relationships" id="260" r:id="Rcff7b4acee9f48a0"/>
    <p:sldId xmlns:r="http://schemas.openxmlformats.org/officeDocument/2006/relationships" id="261" r:id="R5c743f2b2d70440d"/>
    <p:sldId xmlns:r="http://schemas.openxmlformats.org/officeDocument/2006/relationships" id="262" r:id="Rcbb33d6ed89643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33ebe3f2c4f6d" /><Relationship Type="http://schemas.openxmlformats.org/officeDocument/2006/relationships/slide" Target="/ppt/slides/slide1.xml" Id="R6df5c1929d69471e" /><Relationship Type="http://schemas.openxmlformats.org/officeDocument/2006/relationships/slide" Target="/ppt/slides/slide2.xml" Id="Reec77f9b66a8484c" /><Relationship Type="http://schemas.openxmlformats.org/officeDocument/2006/relationships/slide" Target="/ppt/slides/slide3.xml" Id="R69fea2351999407f" /><Relationship Type="http://schemas.openxmlformats.org/officeDocument/2006/relationships/slide" Target="/ppt/slides/slide4.xml" Id="Rb3b93424b27b4ccb" /><Relationship Type="http://schemas.openxmlformats.org/officeDocument/2006/relationships/slide" Target="/ppt/slides/slide5.xml" Id="Rcff7b4acee9f48a0" /><Relationship Type="http://schemas.openxmlformats.org/officeDocument/2006/relationships/slide" Target="/ppt/slides/slide6.xml" Id="R5c743f2b2d70440d" /><Relationship Type="http://schemas.openxmlformats.org/officeDocument/2006/relationships/slide" Target="/ppt/slides/slide7.xml" Id="Rcbb33d6ed89643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b6536c2a2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4d1103084817" /><Relationship Type="http://schemas.openxmlformats.org/officeDocument/2006/relationships/theme" Target="/ppt/slideMasters/theme/theme1.xml" Id="R879fc30de7b5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b4d110308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045dd6f9f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753a81cf2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bd89f4773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e9d6d4705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a4635489e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074cdb8d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8a8816b81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SEGLEM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3 926 359 000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1 050 871 000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1 063 791 000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9 295 666 000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18 659 049 000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SYSEG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firmapost@knutsenoas.com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