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ae62b0da3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2c4d566ad4428c"/>
  </p:sldMasterIdLst>
  <p:sldIdLst>
    <p:sldId xmlns:r="http://schemas.openxmlformats.org/officeDocument/2006/relationships" id="256" r:id="Re52d1de2659a4a2e"/>
    <p:sldId xmlns:r="http://schemas.openxmlformats.org/officeDocument/2006/relationships" id="257" r:id="R17c8d706ff6f4d1f"/>
    <p:sldId xmlns:r="http://schemas.openxmlformats.org/officeDocument/2006/relationships" id="258" r:id="R884216e4212c46be"/>
    <p:sldId xmlns:r="http://schemas.openxmlformats.org/officeDocument/2006/relationships" id="259" r:id="Rf9c043d58d6c45fc"/>
    <p:sldId xmlns:r="http://schemas.openxmlformats.org/officeDocument/2006/relationships" id="260" r:id="Rca5a6971fa1846f2"/>
    <p:sldId xmlns:r="http://schemas.openxmlformats.org/officeDocument/2006/relationships" id="261" r:id="R5483b3828815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c4d566ad4428c" /><Relationship Type="http://schemas.openxmlformats.org/officeDocument/2006/relationships/slide" Target="/ppt/slides/slide1.xml" Id="Re52d1de2659a4a2e" /><Relationship Type="http://schemas.openxmlformats.org/officeDocument/2006/relationships/slide" Target="/ppt/slides/slide2.xml" Id="R17c8d706ff6f4d1f" /><Relationship Type="http://schemas.openxmlformats.org/officeDocument/2006/relationships/slide" Target="/ppt/slides/slide3.xml" Id="R884216e4212c46be" /><Relationship Type="http://schemas.openxmlformats.org/officeDocument/2006/relationships/slide" Target="/ppt/slides/slide4.xml" Id="Rf9c043d58d6c45fc" /><Relationship Type="http://schemas.openxmlformats.org/officeDocument/2006/relationships/slide" Target="/ppt/slides/slide5.xml" Id="Rca5a6971fa1846f2" /><Relationship Type="http://schemas.openxmlformats.org/officeDocument/2006/relationships/slide" Target="/ppt/slides/slide6.xml" Id="R5483b3828815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975af7ae0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f06ea3a3544a2" /><Relationship Type="http://schemas.openxmlformats.org/officeDocument/2006/relationships/theme" Target="/ppt/slideMasters/theme/theme1.xml" Id="R2139a5afa6dc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f06ea3a35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8c863fe79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d851708b9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e3057dc14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b6e870985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1873bf02347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16f6ef69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&amp; JENSEN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