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8055689433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45ec687f99433f"/>
  </p:sldMasterIdLst>
  <p:sldIdLst>
    <p:sldId xmlns:r="http://schemas.openxmlformats.org/officeDocument/2006/relationships" id="256" r:id="R404c8d6848d84308"/>
    <p:sldId xmlns:r="http://schemas.openxmlformats.org/officeDocument/2006/relationships" id="257" r:id="R47ca8a54fd2c4341"/>
    <p:sldId xmlns:r="http://schemas.openxmlformats.org/officeDocument/2006/relationships" id="258" r:id="Rf8f01eb4aca14bbf"/>
    <p:sldId xmlns:r="http://schemas.openxmlformats.org/officeDocument/2006/relationships" id="259" r:id="Ra55b895f76844ba7"/>
    <p:sldId xmlns:r="http://schemas.openxmlformats.org/officeDocument/2006/relationships" id="260" r:id="Rf4e8d0080ec648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5ec687f99433f" /><Relationship Type="http://schemas.openxmlformats.org/officeDocument/2006/relationships/slide" Target="/ppt/slides/slide1.xml" Id="R404c8d6848d84308" /><Relationship Type="http://schemas.openxmlformats.org/officeDocument/2006/relationships/slide" Target="/ppt/slides/slide2.xml" Id="R47ca8a54fd2c4341" /><Relationship Type="http://schemas.openxmlformats.org/officeDocument/2006/relationships/slide" Target="/ppt/slides/slide3.xml" Id="Rf8f01eb4aca14bbf" /><Relationship Type="http://schemas.openxmlformats.org/officeDocument/2006/relationships/slide" Target="/ppt/slides/slide4.xml" Id="Ra55b895f76844ba7" /><Relationship Type="http://schemas.openxmlformats.org/officeDocument/2006/relationships/slide" Target="/ppt/slides/slide5.xml" Id="Rf4e8d0080ec648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ae42ba789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e3dff2ca74023" /><Relationship Type="http://schemas.openxmlformats.org/officeDocument/2006/relationships/theme" Target="/ppt/slideMasters/theme/theme1.xml" Id="Rfda274c45ca643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e3dff2ca740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17bcc7ecc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b78fd36b34c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1918ccd2344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9e25a64cb4c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bc2ac4d25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FRYSJA BILGLASS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FRYSJA BILGLASS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