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1dd8df0985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9fe419f2a4802"/>
  </p:sldMasterIdLst>
  <p:sldIdLst>
    <p:sldId xmlns:r="http://schemas.openxmlformats.org/officeDocument/2006/relationships" id="256" r:id="R2a609b7f3f36415a"/>
    <p:sldId xmlns:r="http://schemas.openxmlformats.org/officeDocument/2006/relationships" id="257" r:id="Rc2bdf9efaa2847bd"/>
    <p:sldId xmlns:r="http://schemas.openxmlformats.org/officeDocument/2006/relationships" id="258" r:id="Ree6b5d705b2646ae"/>
    <p:sldId xmlns:r="http://schemas.openxmlformats.org/officeDocument/2006/relationships" id="259" r:id="R7ffbdd682b394a72"/>
    <p:sldId xmlns:r="http://schemas.openxmlformats.org/officeDocument/2006/relationships" id="260" r:id="R1c49f86a9cd4487b"/>
    <p:sldId xmlns:r="http://schemas.openxmlformats.org/officeDocument/2006/relationships" id="261" r:id="Reaf33047b26b4c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9fe419f2a4802" /><Relationship Type="http://schemas.openxmlformats.org/officeDocument/2006/relationships/slide" Target="/ppt/slides/slide1.xml" Id="R2a609b7f3f36415a" /><Relationship Type="http://schemas.openxmlformats.org/officeDocument/2006/relationships/slide" Target="/ppt/slides/slide2.xml" Id="Rc2bdf9efaa2847bd" /><Relationship Type="http://schemas.openxmlformats.org/officeDocument/2006/relationships/slide" Target="/ppt/slides/slide3.xml" Id="Ree6b5d705b2646ae" /><Relationship Type="http://schemas.openxmlformats.org/officeDocument/2006/relationships/slide" Target="/ppt/slides/slide4.xml" Id="R7ffbdd682b394a72" /><Relationship Type="http://schemas.openxmlformats.org/officeDocument/2006/relationships/slide" Target="/ppt/slides/slide5.xml" Id="R1c49f86a9cd4487b" /><Relationship Type="http://schemas.openxmlformats.org/officeDocument/2006/relationships/slide" Target="/ppt/slides/slide6.xml" Id="Reaf33047b26b4c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37ec5e3b5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190c5cd3147ef" /><Relationship Type="http://schemas.openxmlformats.org/officeDocument/2006/relationships/theme" Target="/ppt/slideMasters/theme/theme1.xml" Id="R5eaabe924fb4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0190c5cd31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b3099711548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6d936187b47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c9e1ccc634c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fce1be2b14a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38ed207c9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1e96738e240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FRYSJA BILGLASS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 BILGLASS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ANDR. L. RIIS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986 479 708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