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d4517b3a6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7763f8757453d"/>
  </p:sldMasterIdLst>
  <p:sldIdLst>
    <p:sldId xmlns:r="http://schemas.openxmlformats.org/officeDocument/2006/relationships" id="256" r:id="Re3b83f1aff174be6"/>
    <p:sldId xmlns:r="http://schemas.openxmlformats.org/officeDocument/2006/relationships" id="257" r:id="R259a6cf99b5d441f"/>
    <p:sldId xmlns:r="http://schemas.openxmlformats.org/officeDocument/2006/relationships" id="258" r:id="Rdeb663e7dc824107"/>
    <p:sldId xmlns:r="http://schemas.openxmlformats.org/officeDocument/2006/relationships" id="259" r:id="R08510c11ed2e4204"/>
    <p:sldId xmlns:r="http://schemas.openxmlformats.org/officeDocument/2006/relationships" id="260" r:id="R4f30342c819a4916"/>
    <p:sldId xmlns:r="http://schemas.openxmlformats.org/officeDocument/2006/relationships" id="261" r:id="Rb37888008b96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7763f8757453d" /><Relationship Type="http://schemas.openxmlformats.org/officeDocument/2006/relationships/slide" Target="/ppt/slides/slide1.xml" Id="Re3b83f1aff174be6" /><Relationship Type="http://schemas.openxmlformats.org/officeDocument/2006/relationships/slide" Target="/ppt/slides/slide2.xml" Id="R259a6cf99b5d441f" /><Relationship Type="http://schemas.openxmlformats.org/officeDocument/2006/relationships/slide" Target="/ppt/slides/slide3.xml" Id="Rdeb663e7dc824107" /><Relationship Type="http://schemas.openxmlformats.org/officeDocument/2006/relationships/slide" Target="/ppt/slides/slide4.xml" Id="R08510c11ed2e4204" /><Relationship Type="http://schemas.openxmlformats.org/officeDocument/2006/relationships/slide" Target="/ppt/slides/slide5.xml" Id="R4f30342c819a4916" /><Relationship Type="http://schemas.openxmlformats.org/officeDocument/2006/relationships/slide" Target="/ppt/slides/slide6.xml" Id="Rb37888008b96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d32cff7d8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dc24f595d47fa" /><Relationship Type="http://schemas.openxmlformats.org/officeDocument/2006/relationships/theme" Target="/ppt/slideMasters/theme/theme1.xml" Id="Rfe4d91559a79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4dc24f595d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b3dfd8fa8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84bbf7e0e4e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6a307a6c74f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02b75836a42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18b8e51f5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401dff89645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