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ec965ca30940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49d0b3320f4545"/>
  </p:sldMasterIdLst>
  <p:sldIdLst>
    <p:sldId xmlns:r="http://schemas.openxmlformats.org/officeDocument/2006/relationships" id="256" r:id="Rb4da11dc510748a4"/>
    <p:sldId xmlns:r="http://schemas.openxmlformats.org/officeDocument/2006/relationships" id="257" r:id="R916c149ea2354185"/>
    <p:sldId xmlns:r="http://schemas.openxmlformats.org/officeDocument/2006/relationships" id="258" r:id="R6ffc6bfdee5b41f9"/>
    <p:sldId xmlns:r="http://schemas.openxmlformats.org/officeDocument/2006/relationships" id="259" r:id="R409ebe42536f469e"/>
    <p:sldId xmlns:r="http://schemas.openxmlformats.org/officeDocument/2006/relationships" id="260" r:id="R868698cf5f2546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9d0b3320f4545" /><Relationship Type="http://schemas.openxmlformats.org/officeDocument/2006/relationships/slide" Target="/ppt/slides/slide1.xml" Id="Rb4da11dc510748a4" /><Relationship Type="http://schemas.openxmlformats.org/officeDocument/2006/relationships/slide" Target="/ppt/slides/slide2.xml" Id="R916c149ea2354185" /><Relationship Type="http://schemas.openxmlformats.org/officeDocument/2006/relationships/slide" Target="/ppt/slides/slide3.xml" Id="R6ffc6bfdee5b41f9" /><Relationship Type="http://schemas.openxmlformats.org/officeDocument/2006/relationships/slide" Target="/ppt/slides/slide4.xml" Id="R409ebe42536f469e" /><Relationship Type="http://schemas.openxmlformats.org/officeDocument/2006/relationships/slide" Target="/ppt/slides/slide5.xml" Id="R868698cf5f2546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fd8485b98443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a4e2b57e24e2f" /><Relationship Type="http://schemas.openxmlformats.org/officeDocument/2006/relationships/theme" Target="/ppt/slideMasters/theme/theme1.xml" Id="Rcc4d1f3b87b044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ba4e2b57e24e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f07fd427c43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96fee36a342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09a5c9cd440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9a42df8a449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9adf9711948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KINO HØNEFOSS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