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1ed16f99c846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ace2a7b7b4bde"/>
  </p:sldMasterIdLst>
  <p:sldIdLst>
    <p:sldId xmlns:r="http://schemas.openxmlformats.org/officeDocument/2006/relationships" id="256" r:id="R779265e51f2f44a4"/>
    <p:sldId xmlns:r="http://schemas.openxmlformats.org/officeDocument/2006/relationships" id="257" r:id="R46e58a992751446c"/>
    <p:sldId xmlns:r="http://schemas.openxmlformats.org/officeDocument/2006/relationships" id="258" r:id="Rbcb99e83f4404d2e"/>
    <p:sldId xmlns:r="http://schemas.openxmlformats.org/officeDocument/2006/relationships" id="259" r:id="R16ad9f08f1714799"/>
    <p:sldId xmlns:r="http://schemas.openxmlformats.org/officeDocument/2006/relationships" id="260" r:id="R8c082f13bd44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ace2a7b7b4bde" /><Relationship Type="http://schemas.openxmlformats.org/officeDocument/2006/relationships/slide" Target="/ppt/slides/slide1.xml" Id="R779265e51f2f44a4" /><Relationship Type="http://schemas.openxmlformats.org/officeDocument/2006/relationships/slide" Target="/ppt/slides/slide2.xml" Id="R46e58a992751446c" /><Relationship Type="http://schemas.openxmlformats.org/officeDocument/2006/relationships/slide" Target="/ppt/slides/slide3.xml" Id="Rbcb99e83f4404d2e" /><Relationship Type="http://schemas.openxmlformats.org/officeDocument/2006/relationships/slide" Target="/ppt/slides/slide4.xml" Id="R16ad9f08f1714799" /><Relationship Type="http://schemas.openxmlformats.org/officeDocument/2006/relationships/slide" Target="/ppt/slides/slide5.xml" Id="R8c082f13bd44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91465c2d449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40cded48046ef" /><Relationship Type="http://schemas.openxmlformats.org/officeDocument/2006/relationships/theme" Target="/ppt/slideMasters/theme/theme1.xml" Id="Rbf3cffe9f6c949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f40cded480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a886252ed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330e29bad42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c4f794d4a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69e5c63414c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e6830989d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