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d9e730d6a4f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d47bb74234a5d"/>
  </p:sldMasterIdLst>
  <p:sldIdLst>
    <p:sldId xmlns:r="http://schemas.openxmlformats.org/officeDocument/2006/relationships" id="256" r:id="Rc75f6970d44a4669"/>
    <p:sldId xmlns:r="http://schemas.openxmlformats.org/officeDocument/2006/relationships" id="257" r:id="R770630c5addf44c1"/>
    <p:sldId xmlns:r="http://schemas.openxmlformats.org/officeDocument/2006/relationships" id="258" r:id="R9c321c3286e24738"/>
    <p:sldId xmlns:r="http://schemas.openxmlformats.org/officeDocument/2006/relationships" id="259" r:id="R927e451719f34d34"/>
    <p:sldId xmlns:r="http://schemas.openxmlformats.org/officeDocument/2006/relationships" id="260" r:id="Rf5eff2fd166b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d47bb74234a5d" /><Relationship Type="http://schemas.openxmlformats.org/officeDocument/2006/relationships/slide" Target="/ppt/slides/slide1.xml" Id="Rc75f6970d44a4669" /><Relationship Type="http://schemas.openxmlformats.org/officeDocument/2006/relationships/slide" Target="/ppt/slides/slide2.xml" Id="R770630c5addf44c1" /><Relationship Type="http://schemas.openxmlformats.org/officeDocument/2006/relationships/slide" Target="/ppt/slides/slide3.xml" Id="R9c321c3286e24738" /><Relationship Type="http://schemas.openxmlformats.org/officeDocument/2006/relationships/slide" Target="/ppt/slides/slide4.xml" Id="R927e451719f34d34" /><Relationship Type="http://schemas.openxmlformats.org/officeDocument/2006/relationships/slide" Target="/ppt/slides/slide5.xml" Id="Rf5eff2fd166b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2a02db3904d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13eeeeba54ea9" /><Relationship Type="http://schemas.openxmlformats.org/officeDocument/2006/relationships/theme" Target="/ppt/slideMasters/theme/theme1.xml" Id="R1beb1ed2754c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13eeeeba54e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261a01beb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c8b2c399346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01120a7ee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9663d7f10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2d4ab76ae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