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f0a37d9ac34d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2ca16bea8c4a2f"/>
  </p:sldMasterIdLst>
  <p:sldIdLst>
    <p:sldId xmlns:r="http://schemas.openxmlformats.org/officeDocument/2006/relationships" id="256" r:id="Rf6f6dab99c68463b"/>
    <p:sldId xmlns:r="http://schemas.openxmlformats.org/officeDocument/2006/relationships" id="257" r:id="R2eedcee1062a42ea"/>
    <p:sldId xmlns:r="http://schemas.openxmlformats.org/officeDocument/2006/relationships" id="258" r:id="R4144972e463641e3"/>
    <p:sldId xmlns:r="http://schemas.openxmlformats.org/officeDocument/2006/relationships" id="259" r:id="R4df290a01a2141c6"/>
    <p:sldId xmlns:r="http://schemas.openxmlformats.org/officeDocument/2006/relationships" id="260" r:id="R0b4be2eae632407b"/>
    <p:sldId xmlns:r="http://schemas.openxmlformats.org/officeDocument/2006/relationships" id="261" r:id="R314fc1c073374cd6"/>
    <p:sldId xmlns:r="http://schemas.openxmlformats.org/officeDocument/2006/relationships" id="262" r:id="R95b1d3a7327d47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ca16bea8c4a2f" /><Relationship Type="http://schemas.openxmlformats.org/officeDocument/2006/relationships/slide" Target="/ppt/slides/slide1.xml" Id="Rf6f6dab99c68463b" /><Relationship Type="http://schemas.openxmlformats.org/officeDocument/2006/relationships/slide" Target="/ppt/slides/slide2.xml" Id="R2eedcee1062a42ea" /><Relationship Type="http://schemas.openxmlformats.org/officeDocument/2006/relationships/slide" Target="/ppt/slides/slide3.xml" Id="R4144972e463641e3" /><Relationship Type="http://schemas.openxmlformats.org/officeDocument/2006/relationships/slide" Target="/ppt/slides/slide4.xml" Id="R4df290a01a2141c6" /><Relationship Type="http://schemas.openxmlformats.org/officeDocument/2006/relationships/slide" Target="/ppt/slides/slide5.xml" Id="R0b4be2eae632407b" /><Relationship Type="http://schemas.openxmlformats.org/officeDocument/2006/relationships/slide" Target="/ppt/slides/slide6.xml" Id="R314fc1c073374cd6" /><Relationship Type="http://schemas.openxmlformats.org/officeDocument/2006/relationships/slide" Target="/ppt/slides/slide7.xml" Id="R95b1d3a7327d47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89985f44e45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719b42024448c" /><Relationship Type="http://schemas.openxmlformats.org/officeDocument/2006/relationships/theme" Target="/ppt/slideMasters/theme/theme1.xml" Id="Rf921d8cd75644b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d719b4202444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7b6ee475d40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46110589a46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f9d7176ff48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ca5c2ab9d4c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08b8e4af44a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524cc301049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55f91b0f545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