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c86bd5dba04e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f143e97274532"/>
  </p:sldMasterIdLst>
  <p:sldIdLst>
    <p:sldId xmlns:r="http://schemas.openxmlformats.org/officeDocument/2006/relationships" id="256" r:id="R4bd673a7e75644cc"/>
    <p:sldId xmlns:r="http://schemas.openxmlformats.org/officeDocument/2006/relationships" id="257" r:id="R7bde25a1be33401a"/>
    <p:sldId xmlns:r="http://schemas.openxmlformats.org/officeDocument/2006/relationships" id="258" r:id="Rcc1515278c8949cc"/>
    <p:sldId xmlns:r="http://schemas.openxmlformats.org/officeDocument/2006/relationships" id="259" r:id="R5546d871d8f6450c"/>
    <p:sldId xmlns:r="http://schemas.openxmlformats.org/officeDocument/2006/relationships" id="260" r:id="Re60e6c459ebb4263"/>
    <p:sldId xmlns:r="http://schemas.openxmlformats.org/officeDocument/2006/relationships" id="261" r:id="R8c08c72a3edb4c00"/>
    <p:sldId xmlns:r="http://schemas.openxmlformats.org/officeDocument/2006/relationships" id="262" r:id="R04380dc9eae743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f143e97274532" /><Relationship Type="http://schemas.openxmlformats.org/officeDocument/2006/relationships/slide" Target="/ppt/slides/slide1.xml" Id="R4bd673a7e75644cc" /><Relationship Type="http://schemas.openxmlformats.org/officeDocument/2006/relationships/slide" Target="/ppt/slides/slide2.xml" Id="R7bde25a1be33401a" /><Relationship Type="http://schemas.openxmlformats.org/officeDocument/2006/relationships/slide" Target="/ppt/slides/slide3.xml" Id="Rcc1515278c8949cc" /><Relationship Type="http://schemas.openxmlformats.org/officeDocument/2006/relationships/slide" Target="/ppt/slides/slide4.xml" Id="R5546d871d8f6450c" /><Relationship Type="http://schemas.openxmlformats.org/officeDocument/2006/relationships/slide" Target="/ppt/slides/slide5.xml" Id="Re60e6c459ebb4263" /><Relationship Type="http://schemas.openxmlformats.org/officeDocument/2006/relationships/slide" Target="/ppt/slides/slide6.xml" Id="R8c08c72a3edb4c00" /><Relationship Type="http://schemas.openxmlformats.org/officeDocument/2006/relationships/slide" Target="/ppt/slides/slide7.xml" Id="R04380dc9eae743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5d6ff93b944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97a93ba744f72" /><Relationship Type="http://schemas.openxmlformats.org/officeDocument/2006/relationships/theme" Target="/ppt/slideMasters/theme/theme1.xml" Id="Rd4d8b1245e81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897a93ba744f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4054d241f4c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e95066b944b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baced02714c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23088574f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be55ae63f4c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23756e43e4c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d58f2592146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LEKSVIK INDUSTRIELL 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HOLDING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−185 987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7 036 283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 GRUPPEN AS  –  32,5 %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FOSEN KOMMUNE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EIENDOM AS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RISSA KRAFTLAG SA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VAMEC EIENDOM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FINANS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