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b0805ca04340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26c53e11dc41c6"/>
  </p:sldMasterIdLst>
  <p:sldIdLst>
    <p:sldId xmlns:r="http://schemas.openxmlformats.org/officeDocument/2006/relationships" id="256" r:id="R0680fcee6d1b45ee"/>
    <p:sldId xmlns:r="http://schemas.openxmlformats.org/officeDocument/2006/relationships" id="257" r:id="R95147029450a41c9"/>
    <p:sldId xmlns:r="http://schemas.openxmlformats.org/officeDocument/2006/relationships" id="258" r:id="R5ffe6d23aeef4b72"/>
    <p:sldId xmlns:r="http://schemas.openxmlformats.org/officeDocument/2006/relationships" id="259" r:id="Rc3bd1885fe4e4a4e"/>
    <p:sldId xmlns:r="http://schemas.openxmlformats.org/officeDocument/2006/relationships" id="260" r:id="R7f3dd46f98344c02"/>
    <p:sldId xmlns:r="http://schemas.openxmlformats.org/officeDocument/2006/relationships" id="261" r:id="R762d94991d1745b4"/>
    <p:sldId xmlns:r="http://schemas.openxmlformats.org/officeDocument/2006/relationships" id="262" r:id="R069932f6f2b94c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6c53e11dc41c6" /><Relationship Type="http://schemas.openxmlformats.org/officeDocument/2006/relationships/slide" Target="/ppt/slides/slide1.xml" Id="R0680fcee6d1b45ee" /><Relationship Type="http://schemas.openxmlformats.org/officeDocument/2006/relationships/slide" Target="/ppt/slides/slide2.xml" Id="R95147029450a41c9" /><Relationship Type="http://schemas.openxmlformats.org/officeDocument/2006/relationships/slide" Target="/ppt/slides/slide3.xml" Id="R5ffe6d23aeef4b72" /><Relationship Type="http://schemas.openxmlformats.org/officeDocument/2006/relationships/slide" Target="/ppt/slides/slide4.xml" Id="Rc3bd1885fe4e4a4e" /><Relationship Type="http://schemas.openxmlformats.org/officeDocument/2006/relationships/slide" Target="/ppt/slides/slide5.xml" Id="R7f3dd46f98344c02" /><Relationship Type="http://schemas.openxmlformats.org/officeDocument/2006/relationships/slide" Target="/ppt/slides/slide6.xml" Id="R762d94991d1745b4" /><Relationship Type="http://schemas.openxmlformats.org/officeDocument/2006/relationships/slide" Target="/ppt/slides/slide7.xml" Id="R069932f6f2b94c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d51baf11042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230cd3f2b43d3" /><Relationship Type="http://schemas.openxmlformats.org/officeDocument/2006/relationships/theme" Target="/ppt/slideMasters/theme/theme1.xml" Id="R28114b0ca80148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c230cd3f2b43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0f19b256a4e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9840862c24d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34dc4a5a642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eaa40bf0248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4a71610ff47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83dc9d99f42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6ebcd6ff748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IMTAS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PROSJEKT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294 672 700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23 639 139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16 801 451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48 299 714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143 752 867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Verkstedløypa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43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