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966f7ed1f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0113d032c142b7"/>
  </p:sldMasterIdLst>
  <p:sldIdLst>
    <p:sldId xmlns:r="http://schemas.openxmlformats.org/officeDocument/2006/relationships" id="256" r:id="R957ff31b27c744a8"/>
    <p:sldId xmlns:r="http://schemas.openxmlformats.org/officeDocument/2006/relationships" id="257" r:id="Rb773ea2aafcf4150"/>
    <p:sldId xmlns:r="http://schemas.openxmlformats.org/officeDocument/2006/relationships" id="258" r:id="R51580b22ec3b497e"/>
    <p:sldId xmlns:r="http://schemas.openxmlformats.org/officeDocument/2006/relationships" id="259" r:id="Rf4dd69e37cfb47ff"/>
    <p:sldId xmlns:r="http://schemas.openxmlformats.org/officeDocument/2006/relationships" id="260" r:id="Reb46627d0d254f15"/>
    <p:sldId xmlns:r="http://schemas.openxmlformats.org/officeDocument/2006/relationships" id="261" r:id="R4226eede9c51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113d032c142b7" /><Relationship Type="http://schemas.openxmlformats.org/officeDocument/2006/relationships/slide" Target="/ppt/slides/slide1.xml" Id="R957ff31b27c744a8" /><Relationship Type="http://schemas.openxmlformats.org/officeDocument/2006/relationships/slide" Target="/ppt/slides/slide2.xml" Id="Rb773ea2aafcf4150" /><Relationship Type="http://schemas.openxmlformats.org/officeDocument/2006/relationships/slide" Target="/ppt/slides/slide3.xml" Id="R51580b22ec3b497e" /><Relationship Type="http://schemas.openxmlformats.org/officeDocument/2006/relationships/slide" Target="/ppt/slides/slide4.xml" Id="Rf4dd69e37cfb47ff" /><Relationship Type="http://schemas.openxmlformats.org/officeDocument/2006/relationships/slide" Target="/ppt/slides/slide5.xml" Id="Reb46627d0d254f15" /><Relationship Type="http://schemas.openxmlformats.org/officeDocument/2006/relationships/slide" Target="/ppt/slides/slide6.xml" Id="R4226eede9c51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c0251e1594e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17551c24941fb" /><Relationship Type="http://schemas.openxmlformats.org/officeDocument/2006/relationships/theme" Target="/ppt/slideMasters/theme/theme1.xml" Id="R01883bf6075a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17551c249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cabfcf5e2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680b6e856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e7555a9ce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2c6713c4a4f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b6dd9e017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bc59bbdc4e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