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75d4f3e70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a5b24d80e4b07"/>
  </p:sldMasterIdLst>
  <p:sldIdLst>
    <p:sldId xmlns:r="http://schemas.openxmlformats.org/officeDocument/2006/relationships" id="256" r:id="Re484073d5df24045"/>
    <p:sldId xmlns:r="http://schemas.openxmlformats.org/officeDocument/2006/relationships" id="257" r:id="R259257ecdd96460a"/>
    <p:sldId xmlns:r="http://schemas.openxmlformats.org/officeDocument/2006/relationships" id="258" r:id="R1420efa142614da3"/>
    <p:sldId xmlns:r="http://schemas.openxmlformats.org/officeDocument/2006/relationships" id="259" r:id="Rd24ce76dd02a45bf"/>
    <p:sldId xmlns:r="http://schemas.openxmlformats.org/officeDocument/2006/relationships" id="260" r:id="R800910c8c0be4d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a5b24d80e4b07" /><Relationship Type="http://schemas.openxmlformats.org/officeDocument/2006/relationships/slide" Target="/ppt/slides/slide1.xml" Id="Re484073d5df24045" /><Relationship Type="http://schemas.openxmlformats.org/officeDocument/2006/relationships/slide" Target="/ppt/slides/slide2.xml" Id="R259257ecdd96460a" /><Relationship Type="http://schemas.openxmlformats.org/officeDocument/2006/relationships/slide" Target="/ppt/slides/slide3.xml" Id="R1420efa142614da3" /><Relationship Type="http://schemas.openxmlformats.org/officeDocument/2006/relationships/slide" Target="/ppt/slides/slide4.xml" Id="Rd24ce76dd02a45bf" /><Relationship Type="http://schemas.openxmlformats.org/officeDocument/2006/relationships/slide" Target="/ppt/slides/slide5.xml" Id="R800910c8c0be4d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2824b5d114a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b12c7e24844b7" /><Relationship Type="http://schemas.openxmlformats.org/officeDocument/2006/relationships/theme" Target="/ppt/slideMasters/theme/theme1.xml" Id="Rfcbe4804dd7a4c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8b12c7e24844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e8939796a4b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cb1a51b654c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f13f9db92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7f1029ee7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3503bcf2546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NORIPTEL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