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5c663f4f9c42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15a30ff74c4741"/>
  </p:sldMasterIdLst>
  <p:sldIdLst>
    <p:sldId xmlns:r="http://schemas.openxmlformats.org/officeDocument/2006/relationships" id="256" r:id="R04653e89b5a84381"/>
    <p:sldId xmlns:r="http://schemas.openxmlformats.org/officeDocument/2006/relationships" id="257" r:id="R166d717f2a4e4f19"/>
    <p:sldId xmlns:r="http://schemas.openxmlformats.org/officeDocument/2006/relationships" id="258" r:id="R99428c086afb4374"/>
    <p:sldId xmlns:r="http://schemas.openxmlformats.org/officeDocument/2006/relationships" id="259" r:id="R00dc82b3390c483e"/>
    <p:sldId xmlns:r="http://schemas.openxmlformats.org/officeDocument/2006/relationships" id="260" r:id="Re1b0a743ad264eb8"/>
    <p:sldId xmlns:r="http://schemas.openxmlformats.org/officeDocument/2006/relationships" id="261" r:id="Rc55c4cc23d094322"/>
    <p:sldId xmlns:r="http://schemas.openxmlformats.org/officeDocument/2006/relationships" id="262" r:id="Ree5b276c9ec848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5a30ff74c4741" /><Relationship Type="http://schemas.openxmlformats.org/officeDocument/2006/relationships/slide" Target="/ppt/slides/slide1.xml" Id="R04653e89b5a84381" /><Relationship Type="http://schemas.openxmlformats.org/officeDocument/2006/relationships/slide" Target="/ppt/slides/slide2.xml" Id="R166d717f2a4e4f19" /><Relationship Type="http://schemas.openxmlformats.org/officeDocument/2006/relationships/slide" Target="/ppt/slides/slide3.xml" Id="R99428c086afb4374" /><Relationship Type="http://schemas.openxmlformats.org/officeDocument/2006/relationships/slide" Target="/ppt/slides/slide4.xml" Id="R00dc82b3390c483e" /><Relationship Type="http://schemas.openxmlformats.org/officeDocument/2006/relationships/slide" Target="/ppt/slides/slide5.xml" Id="Re1b0a743ad264eb8" /><Relationship Type="http://schemas.openxmlformats.org/officeDocument/2006/relationships/slide" Target="/ppt/slides/slide6.xml" Id="Rc55c4cc23d094322" /><Relationship Type="http://schemas.openxmlformats.org/officeDocument/2006/relationships/slide" Target="/ppt/slides/slide7.xml" Id="Ree5b276c9ec848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cf53855b646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a5face5514cb0" /><Relationship Type="http://schemas.openxmlformats.org/officeDocument/2006/relationships/theme" Target="/ppt/slideMasters/theme/theme1.xml" Id="R7e7fb131eb32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2a5face551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8934b7f28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88313ccd8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c988e91734e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d3a3893e0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da6fa97f340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32221561d48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4a4d433eb42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