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f9d5a44d9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deff9c475d489e"/>
  </p:sldMasterIdLst>
  <p:sldIdLst>
    <p:sldId xmlns:r="http://schemas.openxmlformats.org/officeDocument/2006/relationships" id="256" r:id="Rea7bde662f5040b7"/>
    <p:sldId xmlns:r="http://schemas.openxmlformats.org/officeDocument/2006/relationships" id="257" r:id="R061a5081403745a1"/>
    <p:sldId xmlns:r="http://schemas.openxmlformats.org/officeDocument/2006/relationships" id="258" r:id="Rb8a383ac97314066"/>
    <p:sldId xmlns:r="http://schemas.openxmlformats.org/officeDocument/2006/relationships" id="259" r:id="Rdd2e5ff1533e4258"/>
    <p:sldId xmlns:r="http://schemas.openxmlformats.org/officeDocument/2006/relationships" id="260" r:id="Rb6800719666a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eff9c475d489e" /><Relationship Type="http://schemas.openxmlformats.org/officeDocument/2006/relationships/slide" Target="/ppt/slides/slide1.xml" Id="Rea7bde662f5040b7" /><Relationship Type="http://schemas.openxmlformats.org/officeDocument/2006/relationships/slide" Target="/ppt/slides/slide2.xml" Id="R061a5081403745a1" /><Relationship Type="http://schemas.openxmlformats.org/officeDocument/2006/relationships/slide" Target="/ppt/slides/slide3.xml" Id="Rb8a383ac97314066" /><Relationship Type="http://schemas.openxmlformats.org/officeDocument/2006/relationships/slide" Target="/ppt/slides/slide4.xml" Id="Rdd2e5ff1533e4258" /><Relationship Type="http://schemas.openxmlformats.org/officeDocument/2006/relationships/slide" Target="/ppt/slides/slide5.xml" Id="Rb6800719666a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7f77f6c51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0aca92294cb6" /><Relationship Type="http://schemas.openxmlformats.org/officeDocument/2006/relationships/theme" Target="/ppt/slideMasters/theme/theme1.xml" Id="Re1aa8790e901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20aca92294c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158c1501d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548e41d4344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c34c6994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38f586f8a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371ad0fd5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