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712ffd6eb4c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0d5094abd4779"/>
  </p:sldMasterIdLst>
  <p:sldIdLst>
    <p:sldId xmlns:r="http://schemas.openxmlformats.org/officeDocument/2006/relationships" id="256" r:id="R21e4f03d20e144e9"/>
    <p:sldId xmlns:r="http://schemas.openxmlformats.org/officeDocument/2006/relationships" id="257" r:id="R5d2152221bca43ff"/>
    <p:sldId xmlns:r="http://schemas.openxmlformats.org/officeDocument/2006/relationships" id="258" r:id="R8d69f8149dc547d0"/>
    <p:sldId xmlns:r="http://schemas.openxmlformats.org/officeDocument/2006/relationships" id="259" r:id="R35ebe7af82c04a01"/>
    <p:sldId xmlns:r="http://schemas.openxmlformats.org/officeDocument/2006/relationships" id="260" r:id="Rc28d4438d49f420d"/>
    <p:sldId xmlns:r="http://schemas.openxmlformats.org/officeDocument/2006/relationships" id="261" r:id="R29b72a07606b48e0"/>
    <p:sldId xmlns:r="http://schemas.openxmlformats.org/officeDocument/2006/relationships" id="262" r:id="R3a7ed6a2b1bf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0d5094abd4779" /><Relationship Type="http://schemas.openxmlformats.org/officeDocument/2006/relationships/slide" Target="/ppt/slides/slide1.xml" Id="R21e4f03d20e144e9" /><Relationship Type="http://schemas.openxmlformats.org/officeDocument/2006/relationships/slide" Target="/ppt/slides/slide2.xml" Id="R5d2152221bca43ff" /><Relationship Type="http://schemas.openxmlformats.org/officeDocument/2006/relationships/slide" Target="/ppt/slides/slide3.xml" Id="R8d69f8149dc547d0" /><Relationship Type="http://schemas.openxmlformats.org/officeDocument/2006/relationships/slide" Target="/ppt/slides/slide4.xml" Id="R35ebe7af82c04a01" /><Relationship Type="http://schemas.openxmlformats.org/officeDocument/2006/relationships/slide" Target="/ppt/slides/slide5.xml" Id="Rc28d4438d49f420d" /><Relationship Type="http://schemas.openxmlformats.org/officeDocument/2006/relationships/slide" Target="/ppt/slides/slide6.xml" Id="R29b72a07606b48e0" /><Relationship Type="http://schemas.openxmlformats.org/officeDocument/2006/relationships/slide" Target="/ppt/slides/slide7.xml" Id="R3a7ed6a2b1bf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0850b23b0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e8875491e48b3" /><Relationship Type="http://schemas.openxmlformats.org/officeDocument/2006/relationships/theme" Target="/ppt/slideMasters/theme/theme1.xml" Id="R67f0a6d184af45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e8875491e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a91496240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1fcc69bec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7074d46e144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0c4ffb990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044b7910f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c44b167e049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d9c5cc70943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LOEN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LOEN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1 295 236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12 849 065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18 467 154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JOSTEIN KVADSHEIM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LINA KVADSHEIM  –  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Båtstøjordet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LOEN AS</a:t>
            </a:r>
          </a:p>
        </p:txBody>
      </p:sp>
    </p:spTree>
  </p:cSld>
  <p:clrMapOvr>
    <a:masterClrMapping xmlns:a="http://schemas.openxmlformats.org/drawingml/2006/main"/>
  </p:clrMapOvr>
</p:sld>
</file>