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aad4c7c65343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c0f29d04b24827"/>
  </p:sldMasterIdLst>
  <p:sldIdLst>
    <p:sldId xmlns:r="http://schemas.openxmlformats.org/officeDocument/2006/relationships" id="256" r:id="R4c7a5cbb6b59427e"/>
    <p:sldId xmlns:r="http://schemas.openxmlformats.org/officeDocument/2006/relationships" id="257" r:id="R103c11f43e4d4e9a"/>
    <p:sldId xmlns:r="http://schemas.openxmlformats.org/officeDocument/2006/relationships" id="258" r:id="Rdec4793c4fa8463a"/>
    <p:sldId xmlns:r="http://schemas.openxmlformats.org/officeDocument/2006/relationships" id="259" r:id="Rb82ed20f50624866"/>
    <p:sldId xmlns:r="http://schemas.openxmlformats.org/officeDocument/2006/relationships" id="260" r:id="R8a1a950fbd8c4678"/>
    <p:sldId xmlns:r="http://schemas.openxmlformats.org/officeDocument/2006/relationships" id="261" r:id="R09fee5a7024d4d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c0f29d04b24827" /><Relationship Type="http://schemas.openxmlformats.org/officeDocument/2006/relationships/slide" Target="/ppt/slides/slide1.xml" Id="R4c7a5cbb6b59427e" /><Relationship Type="http://schemas.openxmlformats.org/officeDocument/2006/relationships/slide" Target="/ppt/slides/slide2.xml" Id="R103c11f43e4d4e9a" /><Relationship Type="http://schemas.openxmlformats.org/officeDocument/2006/relationships/slide" Target="/ppt/slides/slide3.xml" Id="Rdec4793c4fa8463a" /><Relationship Type="http://schemas.openxmlformats.org/officeDocument/2006/relationships/slide" Target="/ppt/slides/slide4.xml" Id="Rb82ed20f50624866" /><Relationship Type="http://schemas.openxmlformats.org/officeDocument/2006/relationships/slide" Target="/ppt/slides/slide5.xml" Id="R8a1a950fbd8c4678" /><Relationship Type="http://schemas.openxmlformats.org/officeDocument/2006/relationships/slide" Target="/ppt/slides/slide6.xml" Id="R09fee5a7024d4d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b6e2f18f74d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c08dd82e0420d" /><Relationship Type="http://schemas.openxmlformats.org/officeDocument/2006/relationships/theme" Target="/ppt/slideMasters/theme/theme1.xml" Id="R063d7b9e70a843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9c08dd82e042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b83c4a7ef40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1515c2a2647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7b39235a547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303a6e7c844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3d0daac9b40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bbdc21e8246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