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97d768b584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880d8e8334c37"/>
  </p:sldMasterIdLst>
  <p:sldIdLst>
    <p:sldId xmlns:r="http://schemas.openxmlformats.org/officeDocument/2006/relationships" id="256" r:id="R8065acd9eae14c7b"/>
    <p:sldId xmlns:r="http://schemas.openxmlformats.org/officeDocument/2006/relationships" id="257" r:id="R7808abf698b84a8b"/>
    <p:sldId xmlns:r="http://schemas.openxmlformats.org/officeDocument/2006/relationships" id="258" r:id="R64451139453c414f"/>
    <p:sldId xmlns:r="http://schemas.openxmlformats.org/officeDocument/2006/relationships" id="259" r:id="Rff5ece88e6184e83"/>
    <p:sldId xmlns:r="http://schemas.openxmlformats.org/officeDocument/2006/relationships" id="260" r:id="Rc651889f0c0647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880d8e8334c37" /><Relationship Type="http://schemas.openxmlformats.org/officeDocument/2006/relationships/slide" Target="/ppt/slides/slide1.xml" Id="R8065acd9eae14c7b" /><Relationship Type="http://schemas.openxmlformats.org/officeDocument/2006/relationships/slide" Target="/ppt/slides/slide2.xml" Id="R7808abf698b84a8b" /><Relationship Type="http://schemas.openxmlformats.org/officeDocument/2006/relationships/slide" Target="/ppt/slides/slide3.xml" Id="R64451139453c414f" /><Relationship Type="http://schemas.openxmlformats.org/officeDocument/2006/relationships/slide" Target="/ppt/slides/slide4.xml" Id="Rff5ece88e6184e83" /><Relationship Type="http://schemas.openxmlformats.org/officeDocument/2006/relationships/slide" Target="/ppt/slides/slide5.xml" Id="Rc651889f0c0647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87e80d99544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0d7c509ff427e" /><Relationship Type="http://schemas.openxmlformats.org/officeDocument/2006/relationships/theme" Target="/ppt/slideMasters/theme/theme1.xml" Id="R43ff1edf808344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e0d7c509ff42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a35ea358542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4dbc28a3b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a0b7ba8d6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9c5028bb34c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fad58fb704c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