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023d4a7a4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443ace6204150"/>
  </p:sldMasterIdLst>
  <p:sldIdLst>
    <p:sldId xmlns:r="http://schemas.openxmlformats.org/officeDocument/2006/relationships" id="256" r:id="R54ec2e4a41fa4b0f"/>
    <p:sldId xmlns:r="http://schemas.openxmlformats.org/officeDocument/2006/relationships" id="257" r:id="R5fdc520fba4a4ec4"/>
    <p:sldId xmlns:r="http://schemas.openxmlformats.org/officeDocument/2006/relationships" id="258" r:id="Rdaa1d7fa5e3e448c"/>
    <p:sldId xmlns:r="http://schemas.openxmlformats.org/officeDocument/2006/relationships" id="259" r:id="R447bd8f3441a40fc"/>
    <p:sldId xmlns:r="http://schemas.openxmlformats.org/officeDocument/2006/relationships" id="260" r:id="R7dbb2eff91c142fe"/>
    <p:sldId xmlns:r="http://schemas.openxmlformats.org/officeDocument/2006/relationships" id="261" r:id="R07a5cc7dfc6d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443ace6204150" /><Relationship Type="http://schemas.openxmlformats.org/officeDocument/2006/relationships/slide" Target="/ppt/slides/slide1.xml" Id="R54ec2e4a41fa4b0f" /><Relationship Type="http://schemas.openxmlformats.org/officeDocument/2006/relationships/slide" Target="/ppt/slides/slide2.xml" Id="R5fdc520fba4a4ec4" /><Relationship Type="http://schemas.openxmlformats.org/officeDocument/2006/relationships/slide" Target="/ppt/slides/slide3.xml" Id="Rdaa1d7fa5e3e448c" /><Relationship Type="http://schemas.openxmlformats.org/officeDocument/2006/relationships/slide" Target="/ppt/slides/slide4.xml" Id="R447bd8f3441a40fc" /><Relationship Type="http://schemas.openxmlformats.org/officeDocument/2006/relationships/slide" Target="/ppt/slides/slide5.xml" Id="R7dbb2eff91c142fe" /><Relationship Type="http://schemas.openxmlformats.org/officeDocument/2006/relationships/slide" Target="/ppt/slides/slide6.xml" Id="R07a5cc7dfc6d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51358b0b44d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7224e4a340b9" /><Relationship Type="http://schemas.openxmlformats.org/officeDocument/2006/relationships/theme" Target="/ppt/slideMasters/theme/theme1.xml" Id="R811111b0283b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17224e4a3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665451e50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00331e65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7ec7bc55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2d43e48a5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9ad3028a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c1fa298c1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