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f25865734b43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f3426b7a074a0e"/>
  </p:sldMasterIdLst>
  <p:sldIdLst>
    <p:sldId xmlns:r="http://schemas.openxmlformats.org/officeDocument/2006/relationships" id="256" r:id="R9149e6710eed4c85"/>
    <p:sldId xmlns:r="http://schemas.openxmlformats.org/officeDocument/2006/relationships" id="257" r:id="Rd07f72f922fa464f"/>
    <p:sldId xmlns:r="http://schemas.openxmlformats.org/officeDocument/2006/relationships" id="258" r:id="R66ad9529dab249e0"/>
    <p:sldId xmlns:r="http://schemas.openxmlformats.org/officeDocument/2006/relationships" id="259" r:id="R0932d262ba9f49d7"/>
    <p:sldId xmlns:r="http://schemas.openxmlformats.org/officeDocument/2006/relationships" id="260" r:id="R6df17561f2f549aa"/>
    <p:sldId xmlns:r="http://schemas.openxmlformats.org/officeDocument/2006/relationships" id="261" r:id="Rc6400d195d114abb"/>
    <p:sldId xmlns:r="http://schemas.openxmlformats.org/officeDocument/2006/relationships" id="262" r:id="R24e8b06ce4d846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3426b7a074a0e" /><Relationship Type="http://schemas.openxmlformats.org/officeDocument/2006/relationships/slide" Target="/ppt/slides/slide1.xml" Id="R9149e6710eed4c85" /><Relationship Type="http://schemas.openxmlformats.org/officeDocument/2006/relationships/slide" Target="/ppt/slides/slide2.xml" Id="Rd07f72f922fa464f" /><Relationship Type="http://schemas.openxmlformats.org/officeDocument/2006/relationships/slide" Target="/ppt/slides/slide3.xml" Id="R66ad9529dab249e0" /><Relationship Type="http://schemas.openxmlformats.org/officeDocument/2006/relationships/slide" Target="/ppt/slides/slide4.xml" Id="R0932d262ba9f49d7" /><Relationship Type="http://schemas.openxmlformats.org/officeDocument/2006/relationships/slide" Target="/ppt/slides/slide5.xml" Id="R6df17561f2f549aa" /><Relationship Type="http://schemas.openxmlformats.org/officeDocument/2006/relationships/slide" Target="/ppt/slides/slide6.xml" Id="Rc6400d195d114abb" /><Relationship Type="http://schemas.openxmlformats.org/officeDocument/2006/relationships/slide" Target="/ppt/slides/slide7.xml" Id="R24e8b06ce4d846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ac392bd3c4f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34f551fe7440b" /><Relationship Type="http://schemas.openxmlformats.org/officeDocument/2006/relationships/theme" Target="/ppt/slideMasters/theme/theme1.xml" Id="R8f861d831c75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134f551fe7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cd677a7a84c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df011e46d47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c8246288d47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eabe03f4b48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a5b2379b64c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057f932f140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29656c6dd4e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