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dc9824076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4c9a4d2214999"/>
  </p:sldMasterIdLst>
  <p:sldIdLst>
    <p:sldId xmlns:r="http://schemas.openxmlformats.org/officeDocument/2006/relationships" id="256" r:id="Rf43feea1ac3b458b"/>
    <p:sldId xmlns:r="http://schemas.openxmlformats.org/officeDocument/2006/relationships" id="257" r:id="Ra9df59e4ca95448f"/>
    <p:sldId xmlns:r="http://schemas.openxmlformats.org/officeDocument/2006/relationships" id="258" r:id="R830538589a26482b"/>
    <p:sldId xmlns:r="http://schemas.openxmlformats.org/officeDocument/2006/relationships" id="259" r:id="Rc9ffaf0ed9c348d0"/>
    <p:sldId xmlns:r="http://schemas.openxmlformats.org/officeDocument/2006/relationships" id="260" r:id="R68af4716cd29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4c9a4d2214999" /><Relationship Type="http://schemas.openxmlformats.org/officeDocument/2006/relationships/slide" Target="/ppt/slides/slide1.xml" Id="Rf43feea1ac3b458b" /><Relationship Type="http://schemas.openxmlformats.org/officeDocument/2006/relationships/slide" Target="/ppt/slides/slide2.xml" Id="Ra9df59e4ca95448f" /><Relationship Type="http://schemas.openxmlformats.org/officeDocument/2006/relationships/slide" Target="/ppt/slides/slide3.xml" Id="R830538589a26482b" /><Relationship Type="http://schemas.openxmlformats.org/officeDocument/2006/relationships/slide" Target="/ppt/slides/slide4.xml" Id="Rc9ffaf0ed9c348d0" /><Relationship Type="http://schemas.openxmlformats.org/officeDocument/2006/relationships/slide" Target="/ppt/slides/slide5.xml" Id="R68af4716cd29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fec50f026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f32fbaac4594" /><Relationship Type="http://schemas.openxmlformats.org/officeDocument/2006/relationships/theme" Target="/ppt/slideMasters/theme/theme1.xml" Id="R952c547a3d19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df32fbaac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2daaeb1b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7d42aed1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a52bff85e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b0bd82bc2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97b1f1cd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