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aa1ca9d49347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e2c2829a9144c9"/>
  </p:sldMasterIdLst>
  <p:sldIdLst>
    <p:sldId xmlns:r="http://schemas.openxmlformats.org/officeDocument/2006/relationships" id="256" r:id="R095eb3e7bf6d43db"/>
    <p:sldId xmlns:r="http://schemas.openxmlformats.org/officeDocument/2006/relationships" id="257" r:id="R8c8651bfaaa342ee"/>
    <p:sldId xmlns:r="http://schemas.openxmlformats.org/officeDocument/2006/relationships" id="258" r:id="R89f46163da774b9b"/>
    <p:sldId xmlns:r="http://schemas.openxmlformats.org/officeDocument/2006/relationships" id="259" r:id="R2e16cda2dc73463a"/>
    <p:sldId xmlns:r="http://schemas.openxmlformats.org/officeDocument/2006/relationships" id="260" r:id="Rd1ce25e844904d46"/>
    <p:sldId xmlns:r="http://schemas.openxmlformats.org/officeDocument/2006/relationships" id="261" r:id="R8093538f64164a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2c2829a9144c9" /><Relationship Type="http://schemas.openxmlformats.org/officeDocument/2006/relationships/slide" Target="/ppt/slides/slide1.xml" Id="R095eb3e7bf6d43db" /><Relationship Type="http://schemas.openxmlformats.org/officeDocument/2006/relationships/slide" Target="/ppt/slides/slide2.xml" Id="R8c8651bfaaa342ee" /><Relationship Type="http://schemas.openxmlformats.org/officeDocument/2006/relationships/slide" Target="/ppt/slides/slide3.xml" Id="R89f46163da774b9b" /><Relationship Type="http://schemas.openxmlformats.org/officeDocument/2006/relationships/slide" Target="/ppt/slides/slide4.xml" Id="R2e16cda2dc73463a" /><Relationship Type="http://schemas.openxmlformats.org/officeDocument/2006/relationships/slide" Target="/ppt/slides/slide5.xml" Id="Rd1ce25e844904d46" /><Relationship Type="http://schemas.openxmlformats.org/officeDocument/2006/relationships/slide" Target="/ppt/slides/slide6.xml" Id="R8093538f64164a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c983de943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3bbcb676d4989" /><Relationship Type="http://schemas.openxmlformats.org/officeDocument/2006/relationships/theme" Target="/ppt/slideMasters/theme/theme1.xml" Id="Rdcba22afdbbc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a3bbcb676d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baab79ae4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18349855249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624b7daf14d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4d214a0334f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894395aa444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30bcfbb8342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