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ab262b429a4e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2c4ab3c4d542f7"/>
  </p:sldMasterIdLst>
  <p:sldIdLst>
    <p:sldId xmlns:r="http://schemas.openxmlformats.org/officeDocument/2006/relationships" id="256" r:id="Rfc6730ff26664cdf"/>
    <p:sldId xmlns:r="http://schemas.openxmlformats.org/officeDocument/2006/relationships" id="257" r:id="Rd850d8d9853448a3"/>
    <p:sldId xmlns:r="http://schemas.openxmlformats.org/officeDocument/2006/relationships" id="258" r:id="Rc490ba8dacda4869"/>
    <p:sldId xmlns:r="http://schemas.openxmlformats.org/officeDocument/2006/relationships" id="259" r:id="Rf1ad053603ef410c"/>
    <p:sldId xmlns:r="http://schemas.openxmlformats.org/officeDocument/2006/relationships" id="260" r:id="Rc685c37a54fa4f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2c4ab3c4d542f7" /><Relationship Type="http://schemas.openxmlformats.org/officeDocument/2006/relationships/slide" Target="/ppt/slides/slide1.xml" Id="Rfc6730ff26664cdf" /><Relationship Type="http://schemas.openxmlformats.org/officeDocument/2006/relationships/slide" Target="/ppt/slides/slide2.xml" Id="Rd850d8d9853448a3" /><Relationship Type="http://schemas.openxmlformats.org/officeDocument/2006/relationships/slide" Target="/ppt/slides/slide3.xml" Id="Rc490ba8dacda4869" /><Relationship Type="http://schemas.openxmlformats.org/officeDocument/2006/relationships/slide" Target="/ppt/slides/slide4.xml" Id="Rf1ad053603ef410c" /><Relationship Type="http://schemas.openxmlformats.org/officeDocument/2006/relationships/slide" Target="/ppt/slides/slide5.xml" Id="Rc685c37a54fa4f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ab0dcb46514a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7090389e74af6" /><Relationship Type="http://schemas.openxmlformats.org/officeDocument/2006/relationships/theme" Target="/ppt/slideMasters/theme/theme1.xml" Id="Re0e4eb28607942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c7090389e74a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a788b82af4d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49782f9be42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5931d4dbf4b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1e67e73d242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4069d3e2841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BEDRE OPPVEKST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