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2278a1df7e4a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8ad88c7d8d4bb6"/>
  </p:sldMasterIdLst>
  <p:sldIdLst>
    <p:sldId xmlns:r="http://schemas.openxmlformats.org/officeDocument/2006/relationships" id="256" r:id="Rd2ba153a7de04cde"/>
    <p:sldId xmlns:r="http://schemas.openxmlformats.org/officeDocument/2006/relationships" id="257" r:id="R2eddd1d346c24f6e"/>
    <p:sldId xmlns:r="http://schemas.openxmlformats.org/officeDocument/2006/relationships" id="258" r:id="Reba642fce1334a12"/>
    <p:sldId xmlns:r="http://schemas.openxmlformats.org/officeDocument/2006/relationships" id="259" r:id="R6885fe5d05a84905"/>
    <p:sldId xmlns:r="http://schemas.openxmlformats.org/officeDocument/2006/relationships" id="260" r:id="R3f3838b96d5f4d91"/>
    <p:sldId xmlns:r="http://schemas.openxmlformats.org/officeDocument/2006/relationships" id="261" r:id="Re4edcb64e4d34da4"/>
    <p:sldId xmlns:r="http://schemas.openxmlformats.org/officeDocument/2006/relationships" id="262" r:id="Re63dad5c01f441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ad88c7d8d4bb6" /><Relationship Type="http://schemas.openxmlformats.org/officeDocument/2006/relationships/slide" Target="/ppt/slides/slide1.xml" Id="Rd2ba153a7de04cde" /><Relationship Type="http://schemas.openxmlformats.org/officeDocument/2006/relationships/slide" Target="/ppt/slides/slide2.xml" Id="R2eddd1d346c24f6e" /><Relationship Type="http://schemas.openxmlformats.org/officeDocument/2006/relationships/slide" Target="/ppt/slides/slide3.xml" Id="Reba642fce1334a12" /><Relationship Type="http://schemas.openxmlformats.org/officeDocument/2006/relationships/slide" Target="/ppt/slides/slide4.xml" Id="R6885fe5d05a84905" /><Relationship Type="http://schemas.openxmlformats.org/officeDocument/2006/relationships/slide" Target="/ppt/slides/slide5.xml" Id="R3f3838b96d5f4d91" /><Relationship Type="http://schemas.openxmlformats.org/officeDocument/2006/relationships/slide" Target="/ppt/slides/slide6.xml" Id="Re4edcb64e4d34da4" /><Relationship Type="http://schemas.openxmlformats.org/officeDocument/2006/relationships/slide" Target="/ppt/slides/slide7.xml" Id="Re63dad5c01f441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e19906f4d40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9d6924bf84831" /><Relationship Type="http://schemas.openxmlformats.org/officeDocument/2006/relationships/theme" Target="/ppt/slideMasters/theme/theme1.xml" Id="R9c5205561519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49d6924bf848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bbd26febc4f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af4b6620747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0e61bedb24f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56722443847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d7979d4a64c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5fa70713840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cbe6d6cfb45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SINECO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10 923 599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10 933 991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STEBEKK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