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ab74dbca6d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d2e9ff95cc4c08"/>
  </p:sldMasterIdLst>
  <p:sldIdLst>
    <p:sldId xmlns:r="http://schemas.openxmlformats.org/officeDocument/2006/relationships" id="256" r:id="Rb5c8314d46e94e86"/>
    <p:sldId xmlns:r="http://schemas.openxmlformats.org/officeDocument/2006/relationships" id="257" r:id="R72b0fb170da14e88"/>
    <p:sldId xmlns:r="http://schemas.openxmlformats.org/officeDocument/2006/relationships" id="258" r:id="R6995a93506574a0e"/>
    <p:sldId xmlns:r="http://schemas.openxmlformats.org/officeDocument/2006/relationships" id="259" r:id="Rc8fdc986439044f6"/>
    <p:sldId xmlns:r="http://schemas.openxmlformats.org/officeDocument/2006/relationships" id="260" r:id="R3448c1829c48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2e9ff95cc4c08" /><Relationship Type="http://schemas.openxmlformats.org/officeDocument/2006/relationships/slide" Target="/ppt/slides/slide1.xml" Id="Rb5c8314d46e94e86" /><Relationship Type="http://schemas.openxmlformats.org/officeDocument/2006/relationships/slide" Target="/ppt/slides/slide2.xml" Id="R72b0fb170da14e88" /><Relationship Type="http://schemas.openxmlformats.org/officeDocument/2006/relationships/slide" Target="/ppt/slides/slide3.xml" Id="R6995a93506574a0e" /><Relationship Type="http://schemas.openxmlformats.org/officeDocument/2006/relationships/slide" Target="/ppt/slides/slide4.xml" Id="Rc8fdc986439044f6" /><Relationship Type="http://schemas.openxmlformats.org/officeDocument/2006/relationships/slide" Target="/ppt/slides/slide5.xml" Id="R3448c1829c48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8dda0166a49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a0f9475314a7a" /><Relationship Type="http://schemas.openxmlformats.org/officeDocument/2006/relationships/theme" Target="/ppt/slideMasters/theme/theme1.xml" Id="Rc72cfcda1db648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6a0f9475314a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d48aadfee42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e8eb1585440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bef1fbd5b46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e415ab14a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9aab0e69d43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TYDAL KAFE POSTEN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TYDAL KAFE POSTEN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Lunden, Rønningsgjardet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