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51bc39e6c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457cbdf0d4eaa"/>
  </p:sldMasterIdLst>
  <p:sldIdLst>
    <p:sldId xmlns:r="http://schemas.openxmlformats.org/officeDocument/2006/relationships" id="256" r:id="R392d2e78834c4300"/>
    <p:sldId xmlns:r="http://schemas.openxmlformats.org/officeDocument/2006/relationships" id="257" r:id="R96504a61ae5b4b89"/>
    <p:sldId xmlns:r="http://schemas.openxmlformats.org/officeDocument/2006/relationships" id="258" r:id="Rdaa0e3b8d18040ee"/>
    <p:sldId xmlns:r="http://schemas.openxmlformats.org/officeDocument/2006/relationships" id="259" r:id="Rfa35a9c7475240e9"/>
    <p:sldId xmlns:r="http://schemas.openxmlformats.org/officeDocument/2006/relationships" id="260" r:id="R66adc8552ad74f52"/>
    <p:sldId xmlns:r="http://schemas.openxmlformats.org/officeDocument/2006/relationships" id="261" r:id="R06dabd083dd248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457cbdf0d4eaa" /><Relationship Type="http://schemas.openxmlformats.org/officeDocument/2006/relationships/slide" Target="/ppt/slides/slide1.xml" Id="R392d2e78834c4300" /><Relationship Type="http://schemas.openxmlformats.org/officeDocument/2006/relationships/slide" Target="/ppt/slides/slide2.xml" Id="R96504a61ae5b4b89" /><Relationship Type="http://schemas.openxmlformats.org/officeDocument/2006/relationships/slide" Target="/ppt/slides/slide3.xml" Id="Rdaa0e3b8d18040ee" /><Relationship Type="http://schemas.openxmlformats.org/officeDocument/2006/relationships/slide" Target="/ppt/slides/slide4.xml" Id="Rfa35a9c7475240e9" /><Relationship Type="http://schemas.openxmlformats.org/officeDocument/2006/relationships/slide" Target="/ppt/slides/slide5.xml" Id="R66adc8552ad74f52" /><Relationship Type="http://schemas.openxmlformats.org/officeDocument/2006/relationships/slide" Target="/ppt/slides/slide6.xml" Id="R06dabd083dd248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bb5b47951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c0c1454b84523" /><Relationship Type="http://schemas.openxmlformats.org/officeDocument/2006/relationships/theme" Target="/ppt/slideMasters/theme/theme1.xml" Id="R493805088032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c0c1454b845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cabd7f4e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540b71b846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a1b9705242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23d1b4e5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2c06633404f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1029200d3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NLI SØRUMSAND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NLI SØRUMSAND VERKSTED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SØRUMSAND VERKSTED AS</a:t>
            </a:r>
          </a:p>
        </p:txBody>
      </p:sp>
    </p:spTree>
  </p:cSld>
  <p:clrMapOvr>
    <a:masterClrMapping xmlns:a="http://schemas.openxmlformats.org/drawingml/2006/main"/>
  </p:clrMapOvr>
</p:sld>
</file>