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590cba2c7f4b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9257703c074060"/>
  </p:sldMasterIdLst>
  <p:sldIdLst>
    <p:sldId xmlns:r="http://schemas.openxmlformats.org/officeDocument/2006/relationships" id="256" r:id="R55ba7094a74f422e"/>
    <p:sldId xmlns:r="http://schemas.openxmlformats.org/officeDocument/2006/relationships" id="257" r:id="R9c0d59e1c8af46b7"/>
    <p:sldId xmlns:r="http://schemas.openxmlformats.org/officeDocument/2006/relationships" id="258" r:id="Rce24d72c768a4121"/>
    <p:sldId xmlns:r="http://schemas.openxmlformats.org/officeDocument/2006/relationships" id="259" r:id="R5331b7e56e0b4f50"/>
    <p:sldId xmlns:r="http://schemas.openxmlformats.org/officeDocument/2006/relationships" id="260" r:id="R4666260aa2b5438f"/>
    <p:sldId xmlns:r="http://schemas.openxmlformats.org/officeDocument/2006/relationships" id="261" r:id="Rdcc4a6225a0e48f2"/>
    <p:sldId xmlns:r="http://schemas.openxmlformats.org/officeDocument/2006/relationships" id="262" r:id="R70e2716f0e5d48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9257703c074060" /><Relationship Type="http://schemas.openxmlformats.org/officeDocument/2006/relationships/slide" Target="/ppt/slides/slide1.xml" Id="R55ba7094a74f422e" /><Relationship Type="http://schemas.openxmlformats.org/officeDocument/2006/relationships/slide" Target="/ppt/slides/slide2.xml" Id="R9c0d59e1c8af46b7" /><Relationship Type="http://schemas.openxmlformats.org/officeDocument/2006/relationships/slide" Target="/ppt/slides/slide3.xml" Id="Rce24d72c768a4121" /><Relationship Type="http://schemas.openxmlformats.org/officeDocument/2006/relationships/slide" Target="/ppt/slides/slide4.xml" Id="R5331b7e56e0b4f50" /><Relationship Type="http://schemas.openxmlformats.org/officeDocument/2006/relationships/slide" Target="/ppt/slides/slide5.xml" Id="R4666260aa2b5438f" /><Relationship Type="http://schemas.openxmlformats.org/officeDocument/2006/relationships/slide" Target="/ppt/slides/slide6.xml" Id="Rdcc4a6225a0e48f2" /><Relationship Type="http://schemas.openxmlformats.org/officeDocument/2006/relationships/slide" Target="/ppt/slides/slide7.xml" Id="R70e2716f0e5d48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6522f8acf141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a3934d7f44d0c" /><Relationship Type="http://schemas.openxmlformats.org/officeDocument/2006/relationships/theme" Target="/ppt/slideMasters/theme/theme1.xml" Id="R70cddbdf4fb940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3a3934d7f44d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80ff206cc4c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48d0e782541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f50c5ee1e40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5de4c23af4b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ff9215e2642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2aeeedee544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98bb473bf4c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LOMMEDALEN BYGG OG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LOMMEDALEN BYGG OG RØRLEGGERBEDRIFT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36 493 247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489 064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685 871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6 855 340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18 052 953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GJERSØE JOHAN FREDRIK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GJERSØE LILLIAN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GJERSØE ESPEN JOHAN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1368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13 75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post@lboe.no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www.lboe.no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988 781 908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